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80" r:id="rId3"/>
    <p:sldId id="281" r:id="rId4"/>
    <p:sldId id="291" r:id="rId5"/>
    <p:sldId id="274" r:id="rId6"/>
    <p:sldId id="276" r:id="rId7"/>
    <p:sldId id="282" r:id="rId8"/>
    <p:sldId id="292" r:id="rId9"/>
    <p:sldId id="269" r:id="rId10"/>
    <p:sldId id="278" r:id="rId11"/>
    <p:sldId id="285" r:id="rId12"/>
    <p:sldId id="287" r:id="rId13"/>
    <p:sldId id="290" r:id="rId14"/>
    <p:sldId id="293" r:id="rId15"/>
    <p:sldId id="28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60A8F8-936E-4346-8707-4895F6B3F8B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A87399-8539-4281-ACE4-1423702028E9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1. Диагностическое</a:t>
          </a:r>
          <a:endParaRPr lang="ru-RU" sz="2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99D205-2B3E-4883-B008-5C5B69C65A70}" type="parTrans" cxnId="{F5F4E686-D593-420E-8998-0672BFD8689E}">
      <dgm:prSet/>
      <dgm:spPr/>
      <dgm:t>
        <a:bodyPr/>
        <a:lstStyle/>
        <a:p>
          <a:endParaRPr lang="ru-RU"/>
        </a:p>
      </dgm:t>
    </dgm:pt>
    <dgm:pt modelId="{3AA82D0A-AFC4-477F-A5CF-B0AE215FF448}" type="sibTrans" cxnId="{F5F4E686-D593-420E-8998-0672BFD8689E}">
      <dgm:prSet/>
      <dgm:spPr/>
      <dgm:t>
        <a:bodyPr/>
        <a:lstStyle/>
        <a:p>
          <a:endParaRPr lang="ru-RU"/>
        </a:p>
      </dgm:t>
    </dgm:pt>
    <dgm:pt modelId="{01C747F6-871B-492B-9B4D-DD46D11E7694}">
      <dgm:prSet phldrT="[Текст]" custT="1"/>
      <dgm:spPr>
        <a:solidFill>
          <a:schemeClr val="accent4"/>
        </a:solidFill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2. Коррекционно-развивающее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088F921D-DA00-47C4-8AC2-8DA85A42B137}" type="parTrans" cxnId="{9BD3D5FA-4E95-4E0B-8FE9-9BA7F248CEC1}">
      <dgm:prSet/>
      <dgm:spPr/>
      <dgm:t>
        <a:bodyPr/>
        <a:lstStyle/>
        <a:p>
          <a:endParaRPr lang="ru-RU"/>
        </a:p>
      </dgm:t>
    </dgm:pt>
    <dgm:pt modelId="{A2FBB18B-A077-47A1-98A8-BA9121B75C91}" type="sibTrans" cxnId="{9BD3D5FA-4E95-4E0B-8FE9-9BA7F248CEC1}">
      <dgm:prSet/>
      <dgm:spPr/>
      <dgm:t>
        <a:bodyPr/>
        <a:lstStyle/>
        <a:p>
          <a:endParaRPr lang="ru-RU"/>
        </a:p>
      </dgm:t>
    </dgm:pt>
    <dgm:pt modelId="{9DA480D5-53A4-4AD3-B2A3-9AD0016F7899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3. Организационно-методическое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2842F3A1-848F-4432-A355-8BFE1CE108CD}" type="parTrans" cxnId="{8FB0EE69-46DD-4D17-AEE8-C1D32E4A1BD2}">
      <dgm:prSet/>
      <dgm:spPr/>
      <dgm:t>
        <a:bodyPr/>
        <a:lstStyle/>
        <a:p>
          <a:endParaRPr lang="ru-RU"/>
        </a:p>
      </dgm:t>
    </dgm:pt>
    <dgm:pt modelId="{D479CF53-6604-492A-8752-649AA390B28E}" type="sibTrans" cxnId="{8FB0EE69-46DD-4D17-AEE8-C1D32E4A1BD2}">
      <dgm:prSet/>
      <dgm:spPr/>
      <dgm:t>
        <a:bodyPr/>
        <a:lstStyle/>
        <a:p>
          <a:endParaRPr lang="ru-RU"/>
        </a:p>
      </dgm:t>
    </dgm:pt>
    <dgm:pt modelId="{AC65F4B7-2EE8-4E9F-83AB-E0B252C421BC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4.Консультативно-просветительское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E208D18F-1DE6-4D53-9787-C31B1031FFCE}" type="parTrans" cxnId="{5811A8D4-86C9-46CD-9236-313535415C90}">
      <dgm:prSet/>
      <dgm:spPr/>
      <dgm:t>
        <a:bodyPr/>
        <a:lstStyle/>
        <a:p>
          <a:endParaRPr lang="ru-RU"/>
        </a:p>
      </dgm:t>
    </dgm:pt>
    <dgm:pt modelId="{6B2B0C16-9469-48AB-88BC-D72645B4338C}" type="sibTrans" cxnId="{5811A8D4-86C9-46CD-9236-313535415C90}">
      <dgm:prSet/>
      <dgm:spPr/>
      <dgm:t>
        <a:bodyPr/>
        <a:lstStyle/>
        <a:p>
          <a:endParaRPr lang="ru-RU"/>
        </a:p>
      </dgm:t>
    </dgm:pt>
    <dgm:pt modelId="{FFE182B0-08F1-4302-8CDC-270B5BFFC993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5.Профилактическое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A70E464D-2DA6-4501-8C6E-53763D1A4694}" type="parTrans" cxnId="{157A984D-04EE-4F97-A054-50FB083A3DC6}">
      <dgm:prSet/>
      <dgm:spPr/>
      <dgm:t>
        <a:bodyPr/>
        <a:lstStyle/>
        <a:p>
          <a:endParaRPr lang="ru-RU"/>
        </a:p>
      </dgm:t>
    </dgm:pt>
    <dgm:pt modelId="{790B3C3D-D4A5-4DC2-B157-729B8A0C1B6D}" type="sibTrans" cxnId="{157A984D-04EE-4F97-A054-50FB083A3DC6}">
      <dgm:prSet/>
      <dgm:spPr/>
      <dgm:t>
        <a:bodyPr/>
        <a:lstStyle/>
        <a:p>
          <a:endParaRPr lang="ru-RU"/>
        </a:p>
      </dgm:t>
    </dgm:pt>
    <dgm:pt modelId="{4FE539C9-0FF1-4F1A-A275-D6675D95E3FB}" type="pres">
      <dgm:prSet presAssocID="{1B60A8F8-936E-4346-8707-4895F6B3F8B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86B59E-5A2E-4393-9661-E22FFD1AD0E7}" type="pres">
      <dgm:prSet presAssocID="{45A87399-8539-4281-ACE4-1423702028E9}" presName="node" presStyleLbl="node1" presStyleIdx="0" presStyleCnt="5" custScaleX="121100" custScaleY="101376" custLinFactNeighborX="-7286" custLinFactNeighborY="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9DD58-56D5-4BDF-992E-E9A776ED923E}" type="pres">
      <dgm:prSet presAssocID="{3AA82D0A-AFC4-477F-A5CF-B0AE215FF448}" presName="sibTrans" presStyleCnt="0"/>
      <dgm:spPr/>
    </dgm:pt>
    <dgm:pt modelId="{2FDB8309-BDF6-4CF9-87B0-C6888CA33BA0}" type="pres">
      <dgm:prSet presAssocID="{01C747F6-871B-492B-9B4D-DD46D11E7694}" presName="node" presStyleLbl="node1" presStyleIdx="1" presStyleCnt="5" custScaleX="113327" custScaleY="101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7E5A9-6A6D-46FE-B657-D1BE00968F87}" type="pres">
      <dgm:prSet presAssocID="{A2FBB18B-A077-47A1-98A8-BA9121B75C91}" presName="sibTrans" presStyleCnt="0"/>
      <dgm:spPr/>
    </dgm:pt>
    <dgm:pt modelId="{0B26E201-E08E-4BC3-A9D4-509F342EC164}" type="pres">
      <dgm:prSet presAssocID="{9DA480D5-53A4-4AD3-B2A3-9AD0016F7899}" presName="node" presStyleLbl="node1" presStyleIdx="2" presStyleCnt="5" custScaleX="119374" custScaleY="96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10007-02AB-4EF8-B0C9-36441E19AB01}" type="pres">
      <dgm:prSet presAssocID="{D479CF53-6604-492A-8752-649AA390B28E}" presName="sibTrans" presStyleCnt="0"/>
      <dgm:spPr/>
    </dgm:pt>
    <dgm:pt modelId="{98D78FBA-9385-447D-9C8F-8B2904CEE85E}" type="pres">
      <dgm:prSet presAssocID="{AC65F4B7-2EE8-4E9F-83AB-E0B252C421BC}" presName="node" presStyleLbl="node1" presStyleIdx="3" presStyleCnt="5" custScaleX="112362" custScaleY="99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F1EB1-D60E-4954-8839-6469232889DA}" type="pres">
      <dgm:prSet presAssocID="{6B2B0C16-9469-48AB-88BC-D72645B4338C}" presName="sibTrans" presStyleCnt="0"/>
      <dgm:spPr/>
    </dgm:pt>
    <dgm:pt modelId="{847E473D-EA8E-42B3-A44E-7E29874F8FD3}" type="pres">
      <dgm:prSet presAssocID="{FFE182B0-08F1-4302-8CDC-270B5BFFC993}" presName="node" presStyleLbl="node1" presStyleIdx="4" presStyleCnt="5" custScaleX="122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B0EE69-46DD-4D17-AEE8-C1D32E4A1BD2}" srcId="{1B60A8F8-936E-4346-8707-4895F6B3F8B5}" destId="{9DA480D5-53A4-4AD3-B2A3-9AD0016F7899}" srcOrd="2" destOrd="0" parTransId="{2842F3A1-848F-4432-A355-8BFE1CE108CD}" sibTransId="{D479CF53-6604-492A-8752-649AA390B28E}"/>
    <dgm:cxn modelId="{157A984D-04EE-4F97-A054-50FB083A3DC6}" srcId="{1B60A8F8-936E-4346-8707-4895F6B3F8B5}" destId="{FFE182B0-08F1-4302-8CDC-270B5BFFC993}" srcOrd="4" destOrd="0" parTransId="{A70E464D-2DA6-4501-8C6E-53763D1A4694}" sibTransId="{790B3C3D-D4A5-4DC2-B157-729B8A0C1B6D}"/>
    <dgm:cxn modelId="{8A410151-7BD3-40B1-89A6-4287D78EDD6E}" type="presOf" srcId="{1B60A8F8-936E-4346-8707-4895F6B3F8B5}" destId="{4FE539C9-0FF1-4F1A-A275-D6675D95E3FB}" srcOrd="0" destOrd="0" presId="urn:microsoft.com/office/officeart/2005/8/layout/default"/>
    <dgm:cxn modelId="{5811A8D4-86C9-46CD-9236-313535415C90}" srcId="{1B60A8F8-936E-4346-8707-4895F6B3F8B5}" destId="{AC65F4B7-2EE8-4E9F-83AB-E0B252C421BC}" srcOrd="3" destOrd="0" parTransId="{E208D18F-1DE6-4D53-9787-C31B1031FFCE}" sibTransId="{6B2B0C16-9469-48AB-88BC-D72645B4338C}"/>
    <dgm:cxn modelId="{F5F4E686-D593-420E-8998-0672BFD8689E}" srcId="{1B60A8F8-936E-4346-8707-4895F6B3F8B5}" destId="{45A87399-8539-4281-ACE4-1423702028E9}" srcOrd="0" destOrd="0" parTransId="{9399D205-2B3E-4883-B008-5C5B69C65A70}" sibTransId="{3AA82D0A-AFC4-477F-A5CF-B0AE215FF448}"/>
    <dgm:cxn modelId="{BD8C2B4D-34E1-46CE-9B99-EA588542D618}" type="presOf" srcId="{45A87399-8539-4281-ACE4-1423702028E9}" destId="{8C86B59E-5A2E-4393-9661-E22FFD1AD0E7}" srcOrd="0" destOrd="0" presId="urn:microsoft.com/office/officeart/2005/8/layout/default"/>
    <dgm:cxn modelId="{9BD3D5FA-4E95-4E0B-8FE9-9BA7F248CEC1}" srcId="{1B60A8F8-936E-4346-8707-4895F6B3F8B5}" destId="{01C747F6-871B-492B-9B4D-DD46D11E7694}" srcOrd="1" destOrd="0" parTransId="{088F921D-DA00-47C4-8AC2-8DA85A42B137}" sibTransId="{A2FBB18B-A077-47A1-98A8-BA9121B75C91}"/>
    <dgm:cxn modelId="{BF7557E9-A841-43B0-8690-A7A2AA2DFF98}" type="presOf" srcId="{AC65F4B7-2EE8-4E9F-83AB-E0B252C421BC}" destId="{98D78FBA-9385-447D-9C8F-8B2904CEE85E}" srcOrd="0" destOrd="0" presId="urn:microsoft.com/office/officeart/2005/8/layout/default"/>
    <dgm:cxn modelId="{5983CEFB-C761-4C56-9437-8AC5E69221A8}" type="presOf" srcId="{9DA480D5-53A4-4AD3-B2A3-9AD0016F7899}" destId="{0B26E201-E08E-4BC3-A9D4-509F342EC164}" srcOrd="0" destOrd="0" presId="urn:microsoft.com/office/officeart/2005/8/layout/default"/>
    <dgm:cxn modelId="{82DD44F7-C402-44E6-A37E-32E866776DDD}" type="presOf" srcId="{01C747F6-871B-492B-9B4D-DD46D11E7694}" destId="{2FDB8309-BDF6-4CF9-87B0-C6888CA33BA0}" srcOrd="0" destOrd="0" presId="urn:microsoft.com/office/officeart/2005/8/layout/default"/>
    <dgm:cxn modelId="{F8755660-A1EC-4086-95BF-759A04574CDC}" type="presOf" srcId="{FFE182B0-08F1-4302-8CDC-270B5BFFC993}" destId="{847E473D-EA8E-42B3-A44E-7E29874F8FD3}" srcOrd="0" destOrd="0" presId="urn:microsoft.com/office/officeart/2005/8/layout/default"/>
    <dgm:cxn modelId="{9A9BDE48-0F50-497C-A274-9B785E08D7D4}" type="presParOf" srcId="{4FE539C9-0FF1-4F1A-A275-D6675D95E3FB}" destId="{8C86B59E-5A2E-4393-9661-E22FFD1AD0E7}" srcOrd="0" destOrd="0" presId="urn:microsoft.com/office/officeart/2005/8/layout/default"/>
    <dgm:cxn modelId="{B09A3E56-EAD9-44BE-A643-89B510A77335}" type="presParOf" srcId="{4FE539C9-0FF1-4F1A-A275-D6675D95E3FB}" destId="{DD69DD58-56D5-4BDF-992E-E9A776ED923E}" srcOrd="1" destOrd="0" presId="urn:microsoft.com/office/officeart/2005/8/layout/default"/>
    <dgm:cxn modelId="{A564794F-48EF-498B-8D58-408502CEA572}" type="presParOf" srcId="{4FE539C9-0FF1-4F1A-A275-D6675D95E3FB}" destId="{2FDB8309-BDF6-4CF9-87B0-C6888CA33BA0}" srcOrd="2" destOrd="0" presId="urn:microsoft.com/office/officeart/2005/8/layout/default"/>
    <dgm:cxn modelId="{7BF3834E-A062-4A19-86BE-8129457AE8BC}" type="presParOf" srcId="{4FE539C9-0FF1-4F1A-A275-D6675D95E3FB}" destId="{5297E5A9-6A6D-46FE-B657-D1BE00968F87}" srcOrd="3" destOrd="0" presId="urn:microsoft.com/office/officeart/2005/8/layout/default"/>
    <dgm:cxn modelId="{E5F40205-013E-46D7-B46A-857CFA738732}" type="presParOf" srcId="{4FE539C9-0FF1-4F1A-A275-D6675D95E3FB}" destId="{0B26E201-E08E-4BC3-A9D4-509F342EC164}" srcOrd="4" destOrd="0" presId="urn:microsoft.com/office/officeart/2005/8/layout/default"/>
    <dgm:cxn modelId="{1996E5F2-8AD8-4E29-8D84-FC81DF25C7DC}" type="presParOf" srcId="{4FE539C9-0FF1-4F1A-A275-D6675D95E3FB}" destId="{5FB10007-02AB-4EF8-B0C9-36441E19AB01}" srcOrd="5" destOrd="0" presId="urn:microsoft.com/office/officeart/2005/8/layout/default"/>
    <dgm:cxn modelId="{8F9DED68-DD14-4161-8C63-6187D9D9759A}" type="presParOf" srcId="{4FE539C9-0FF1-4F1A-A275-D6675D95E3FB}" destId="{98D78FBA-9385-447D-9C8F-8B2904CEE85E}" srcOrd="6" destOrd="0" presId="urn:microsoft.com/office/officeart/2005/8/layout/default"/>
    <dgm:cxn modelId="{26638FAB-B721-4875-9177-98D9FCF38BE3}" type="presParOf" srcId="{4FE539C9-0FF1-4F1A-A275-D6675D95E3FB}" destId="{9ACF1EB1-D60E-4954-8839-6469232889DA}" srcOrd="7" destOrd="0" presId="urn:microsoft.com/office/officeart/2005/8/layout/default"/>
    <dgm:cxn modelId="{F391418A-EBA4-4FDF-9C91-98467914CC04}" type="presParOf" srcId="{4FE539C9-0FF1-4F1A-A275-D6675D95E3FB}" destId="{847E473D-EA8E-42B3-A44E-7E29874F8FD3}" srcOrd="8" destOrd="0" presId="urn:microsoft.com/office/officeart/2005/8/layout/default"/>
  </dgm:cxnLst>
  <dgm:bg>
    <a:gradFill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12A485-4424-45A4-8CBF-D7155FB2B2F3}" type="doc">
      <dgm:prSet loTypeId="urn:microsoft.com/office/officeart/2005/8/layout/process4" loCatId="list" qsTypeId="urn:microsoft.com/office/officeart/2005/8/quickstyle/simple2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82C5F6CB-50BF-4509-8E99-DBFECE4556EB}">
      <dgm:prSet phldrT="[Текст]"/>
      <dgm:spPr/>
      <dgm:t>
        <a:bodyPr/>
        <a:lstStyle/>
        <a:p>
          <a:r>
            <a:rPr lang="ru-RU" b="1" dirty="0" smtClean="0"/>
            <a:t>3.Итоговая</a:t>
          </a:r>
          <a:endParaRPr lang="ru-RU" dirty="0"/>
        </a:p>
      </dgm:t>
    </dgm:pt>
    <dgm:pt modelId="{4FABA4FD-9A95-469F-A25C-7AEDBF930D8C}" type="parTrans" cxnId="{1CDE67AD-3DB6-4BBB-80F9-D9DD44ACBC87}">
      <dgm:prSet/>
      <dgm:spPr/>
      <dgm:t>
        <a:bodyPr/>
        <a:lstStyle/>
        <a:p>
          <a:endParaRPr lang="ru-RU"/>
        </a:p>
      </dgm:t>
    </dgm:pt>
    <dgm:pt modelId="{AED33FCC-E95A-4EDA-A02C-365C6A518B3F}" type="sibTrans" cxnId="{1CDE67AD-3DB6-4BBB-80F9-D9DD44ACBC87}">
      <dgm:prSet/>
      <dgm:spPr/>
      <dgm:t>
        <a:bodyPr/>
        <a:lstStyle/>
        <a:p>
          <a:endParaRPr lang="ru-RU"/>
        </a:p>
      </dgm:t>
    </dgm:pt>
    <dgm:pt modelId="{E98C6E95-23E2-4400-A262-5BB93BC3272A}">
      <dgm:prSet/>
      <dgm:spPr/>
      <dgm:t>
        <a:bodyPr/>
        <a:lstStyle/>
        <a:p>
          <a:r>
            <a:rPr lang="ru-RU" b="1" dirty="0" smtClean="0"/>
            <a:t>2 .Промежуточная </a:t>
          </a:r>
          <a:endParaRPr lang="ru-RU" dirty="0"/>
        </a:p>
      </dgm:t>
    </dgm:pt>
    <dgm:pt modelId="{867430F7-6A5C-4FAF-81C8-7E0E618E0CA5}" type="parTrans" cxnId="{07B47C8E-E2B1-4D10-AFA2-1E02C062F460}">
      <dgm:prSet/>
      <dgm:spPr/>
      <dgm:t>
        <a:bodyPr/>
        <a:lstStyle/>
        <a:p>
          <a:endParaRPr lang="ru-RU"/>
        </a:p>
      </dgm:t>
    </dgm:pt>
    <dgm:pt modelId="{D89308BF-3D9F-4F92-971A-B0952D816573}" type="sibTrans" cxnId="{07B47C8E-E2B1-4D10-AFA2-1E02C062F460}">
      <dgm:prSet/>
      <dgm:spPr/>
      <dgm:t>
        <a:bodyPr/>
        <a:lstStyle/>
        <a:p>
          <a:endParaRPr lang="ru-RU"/>
        </a:p>
      </dgm:t>
    </dgm:pt>
    <dgm:pt modelId="{67BC9BC0-470B-485D-8F08-3A2C375A32CE}">
      <dgm:prSet/>
      <dgm:spPr/>
      <dgm:t>
        <a:bodyPr/>
        <a:lstStyle/>
        <a:p>
          <a:r>
            <a:rPr lang="ru-RU" b="1" dirty="0" smtClean="0"/>
            <a:t>1 .Первичная </a:t>
          </a:r>
          <a:endParaRPr lang="ru-RU" dirty="0"/>
        </a:p>
      </dgm:t>
    </dgm:pt>
    <dgm:pt modelId="{A45AEA34-2D96-4722-B460-27DC66F3E6A3}" type="parTrans" cxnId="{DF5385A3-06D5-4164-93A9-8945F32A09D7}">
      <dgm:prSet/>
      <dgm:spPr/>
      <dgm:t>
        <a:bodyPr/>
        <a:lstStyle/>
        <a:p>
          <a:endParaRPr lang="ru-RU"/>
        </a:p>
      </dgm:t>
    </dgm:pt>
    <dgm:pt modelId="{5DEC7C56-EA88-4740-82E9-109E209C676F}" type="sibTrans" cxnId="{DF5385A3-06D5-4164-93A9-8945F32A09D7}">
      <dgm:prSet/>
      <dgm:spPr/>
      <dgm:t>
        <a:bodyPr/>
        <a:lstStyle/>
        <a:p>
          <a:endParaRPr lang="ru-RU"/>
        </a:p>
      </dgm:t>
    </dgm:pt>
    <dgm:pt modelId="{B4C681AC-056C-432D-8532-7D4C565383F1}" type="pres">
      <dgm:prSet presAssocID="{8112A485-4424-45A4-8CBF-D7155FB2B2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E83202-0089-4A24-ABFC-379CD66D737F}" type="pres">
      <dgm:prSet presAssocID="{82C5F6CB-50BF-4509-8E99-DBFECE4556EB}" presName="boxAndChildren" presStyleCnt="0"/>
      <dgm:spPr/>
    </dgm:pt>
    <dgm:pt modelId="{DB83E423-8F7B-47F6-BE7C-9490C8C24644}" type="pres">
      <dgm:prSet presAssocID="{82C5F6CB-50BF-4509-8E99-DBFECE4556EB}" presName="parentTextBox" presStyleLbl="node1" presStyleIdx="0" presStyleCnt="3"/>
      <dgm:spPr/>
      <dgm:t>
        <a:bodyPr/>
        <a:lstStyle/>
        <a:p>
          <a:endParaRPr lang="ru-RU"/>
        </a:p>
      </dgm:t>
    </dgm:pt>
    <dgm:pt modelId="{EB3724A9-A84D-48DD-BD65-400FA41C6250}" type="pres">
      <dgm:prSet presAssocID="{D89308BF-3D9F-4F92-971A-B0952D816573}" presName="sp" presStyleCnt="0"/>
      <dgm:spPr/>
    </dgm:pt>
    <dgm:pt modelId="{2DA201E1-287B-4C18-87A3-74BE8D6040B9}" type="pres">
      <dgm:prSet presAssocID="{E98C6E95-23E2-4400-A262-5BB93BC3272A}" presName="arrowAndChildren" presStyleCnt="0"/>
      <dgm:spPr/>
    </dgm:pt>
    <dgm:pt modelId="{46810A81-ED1A-4FF7-AD3E-9A0F6CFCD75D}" type="pres">
      <dgm:prSet presAssocID="{E98C6E95-23E2-4400-A262-5BB93BC3272A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D4DB0868-932C-420F-A7F2-D7CB6746DC7A}" type="pres">
      <dgm:prSet presAssocID="{5DEC7C56-EA88-4740-82E9-109E209C676F}" presName="sp" presStyleCnt="0"/>
      <dgm:spPr/>
    </dgm:pt>
    <dgm:pt modelId="{CCF1B359-A3C1-49F0-9E98-29FD34D9E151}" type="pres">
      <dgm:prSet presAssocID="{67BC9BC0-470B-485D-8F08-3A2C375A32CE}" presName="arrowAndChildren" presStyleCnt="0"/>
      <dgm:spPr/>
    </dgm:pt>
    <dgm:pt modelId="{A5839869-FA53-42AF-AC65-5AB9ABD09527}" type="pres">
      <dgm:prSet presAssocID="{67BC9BC0-470B-485D-8F08-3A2C375A32CE}" presName="parentTextArrow" presStyleLbl="node1" presStyleIdx="2" presStyleCnt="3" custLinFactNeighborY="-4260"/>
      <dgm:spPr/>
      <dgm:t>
        <a:bodyPr/>
        <a:lstStyle/>
        <a:p>
          <a:endParaRPr lang="ru-RU"/>
        </a:p>
      </dgm:t>
    </dgm:pt>
  </dgm:ptLst>
  <dgm:cxnLst>
    <dgm:cxn modelId="{52C4545D-B354-4010-81DC-2EF4C793C859}" type="presOf" srcId="{82C5F6CB-50BF-4509-8E99-DBFECE4556EB}" destId="{DB83E423-8F7B-47F6-BE7C-9490C8C24644}" srcOrd="0" destOrd="0" presId="urn:microsoft.com/office/officeart/2005/8/layout/process4"/>
    <dgm:cxn modelId="{47E192C4-506D-480F-94C1-E0B31C5AE339}" type="presOf" srcId="{E98C6E95-23E2-4400-A262-5BB93BC3272A}" destId="{46810A81-ED1A-4FF7-AD3E-9A0F6CFCD75D}" srcOrd="0" destOrd="0" presId="urn:microsoft.com/office/officeart/2005/8/layout/process4"/>
    <dgm:cxn modelId="{C037063E-3E2D-4675-91F8-3EF27CBF90DE}" type="presOf" srcId="{67BC9BC0-470B-485D-8F08-3A2C375A32CE}" destId="{A5839869-FA53-42AF-AC65-5AB9ABD09527}" srcOrd="0" destOrd="0" presId="urn:microsoft.com/office/officeart/2005/8/layout/process4"/>
    <dgm:cxn modelId="{1CDE67AD-3DB6-4BBB-80F9-D9DD44ACBC87}" srcId="{8112A485-4424-45A4-8CBF-D7155FB2B2F3}" destId="{82C5F6CB-50BF-4509-8E99-DBFECE4556EB}" srcOrd="2" destOrd="0" parTransId="{4FABA4FD-9A95-469F-A25C-7AEDBF930D8C}" sibTransId="{AED33FCC-E95A-4EDA-A02C-365C6A518B3F}"/>
    <dgm:cxn modelId="{DF5385A3-06D5-4164-93A9-8945F32A09D7}" srcId="{8112A485-4424-45A4-8CBF-D7155FB2B2F3}" destId="{67BC9BC0-470B-485D-8F08-3A2C375A32CE}" srcOrd="0" destOrd="0" parTransId="{A45AEA34-2D96-4722-B460-27DC66F3E6A3}" sibTransId="{5DEC7C56-EA88-4740-82E9-109E209C676F}"/>
    <dgm:cxn modelId="{B61625BD-BE67-497D-8128-4DB14FAF46DF}" type="presOf" srcId="{8112A485-4424-45A4-8CBF-D7155FB2B2F3}" destId="{B4C681AC-056C-432D-8532-7D4C565383F1}" srcOrd="0" destOrd="0" presId="urn:microsoft.com/office/officeart/2005/8/layout/process4"/>
    <dgm:cxn modelId="{07B47C8E-E2B1-4D10-AFA2-1E02C062F460}" srcId="{8112A485-4424-45A4-8CBF-D7155FB2B2F3}" destId="{E98C6E95-23E2-4400-A262-5BB93BC3272A}" srcOrd="1" destOrd="0" parTransId="{867430F7-6A5C-4FAF-81C8-7E0E618E0CA5}" sibTransId="{D89308BF-3D9F-4F92-971A-B0952D816573}"/>
    <dgm:cxn modelId="{041D1D59-A537-4BA8-9341-84633A1DFF01}" type="presParOf" srcId="{B4C681AC-056C-432D-8532-7D4C565383F1}" destId="{F2E83202-0089-4A24-ABFC-379CD66D737F}" srcOrd="0" destOrd="0" presId="urn:microsoft.com/office/officeart/2005/8/layout/process4"/>
    <dgm:cxn modelId="{9B2D348A-C9A1-4D04-BFED-3E02E967FA51}" type="presParOf" srcId="{F2E83202-0089-4A24-ABFC-379CD66D737F}" destId="{DB83E423-8F7B-47F6-BE7C-9490C8C24644}" srcOrd="0" destOrd="0" presId="urn:microsoft.com/office/officeart/2005/8/layout/process4"/>
    <dgm:cxn modelId="{503C2220-80C1-4882-9062-5128D5048495}" type="presParOf" srcId="{B4C681AC-056C-432D-8532-7D4C565383F1}" destId="{EB3724A9-A84D-48DD-BD65-400FA41C6250}" srcOrd="1" destOrd="0" presId="urn:microsoft.com/office/officeart/2005/8/layout/process4"/>
    <dgm:cxn modelId="{5A56B46F-13B8-408E-BDBB-5684B4F5B805}" type="presParOf" srcId="{B4C681AC-056C-432D-8532-7D4C565383F1}" destId="{2DA201E1-287B-4C18-87A3-74BE8D6040B9}" srcOrd="2" destOrd="0" presId="urn:microsoft.com/office/officeart/2005/8/layout/process4"/>
    <dgm:cxn modelId="{D5CE6CCC-F490-4CB2-A136-EE01CC717ADA}" type="presParOf" srcId="{2DA201E1-287B-4C18-87A3-74BE8D6040B9}" destId="{46810A81-ED1A-4FF7-AD3E-9A0F6CFCD75D}" srcOrd="0" destOrd="0" presId="urn:microsoft.com/office/officeart/2005/8/layout/process4"/>
    <dgm:cxn modelId="{127E4216-4F3B-42A5-9F40-4F2D3211B461}" type="presParOf" srcId="{B4C681AC-056C-432D-8532-7D4C565383F1}" destId="{D4DB0868-932C-420F-A7F2-D7CB6746DC7A}" srcOrd="3" destOrd="0" presId="urn:microsoft.com/office/officeart/2005/8/layout/process4"/>
    <dgm:cxn modelId="{58EB2E5C-A50C-47AE-88CD-C58ED89C7E28}" type="presParOf" srcId="{B4C681AC-056C-432D-8532-7D4C565383F1}" destId="{CCF1B359-A3C1-49F0-9E98-29FD34D9E151}" srcOrd="4" destOrd="0" presId="urn:microsoft.com/office/officeart/2005/8/layout/process4"/>
    <dgm:cxn modelId="{4B37152B-5C97-478F-A06F-AA2DA2DF2548}" type="presParOf" srcId="{CCF1B359-A3C1-49F0-9E98-29FD34D9E151}" destId="{A5839869-FA53-42AF-AC65-5AB9ABD0952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ED6EEC-9A72-4D9C-939A-B5F5A7B4AF3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1BBB31-02E2-49FB-B5BF-324A28FB97E7}">
      <dgm:prSet phldrT="[Текст]" custT="1"/>
      <dgm:spPr/>
      <dgm:t>
        <a:bodyPr/>
        <a:lstStyle/>
        <a:p>
          <a:r>
            <a:rPr lang="ru-RU" sz="2400" dirty="0" smtClean="0"/>
            <a:t>Состояние органов артикуляции</a:t>
          </a:r>
          <a:endParaRPr lang="ru-RU" sz="2400" dirty="0"/>
        </a:p>
      </dgm:t>
    </dgm:pt>
    <dgm:pt modelId="{AFD3F000-511E-46DC-A385-7FBB59A6D1C2}" type="parTrans" cxnId="{155F2D24-19FE-458C-B277-D2F260AA6BC4}">
      <dgm:prSet/>
      <dgm:spPr/>
      <dgm:t>
        <a:bodyPr/>
        <a:lstStyle/>
        <a:p>
          <a:endParaRPr lang="ru-RU"/>
        </a:p>
      </dgm:t>
    </dgm:pt>
    <dgm:pt modelId="{3892D08B-383C-4F85-A8DF-A814CEE537BF}" type="sibTrans" cxnId="{155F2D24-19FE-458C-B277-D2F260AA6BC4}">
      <dgm:prSet/>
      <dgm:spPr/>
      <dgm:t>
        <a:bodyPr/>
        <a:lstStyle/>
        <a:p>
          <a:endParaRPr lang="ru-RU"/>
        </a:p>
      </dgm:t>
    </dgm:pt>
    <dgm:pt modelId="{A105DD53-C28F-4668-A7A7-65211A246FB7}">
      <dgm:prSet phldrT="[Текст]" custT="1"/>
      <dgm:spPr/>
      <dgm:t>
        <a:bodyPr/>
        <a:lstStyle/>
        <a:p>
          <a:r>
            <a:rPr lang="ru-RU" sz="2400" dirty="0" smtClean="0"/>
            <a:t>словарный запас</a:t>
          </a:r>
          <a:endParaRPr lang="ru-RU" sz="2400" dirty="0"/>
        </a:p>
      </dgm:t>
    </dgm:pt>
    <dgm:pt modelId="{D665AA1B-64B8-4398-B6FD-B2B18BF6303D}" type="parTrans" cxnId="{FBC02714-EE59-4069-A4B4-E96956F7E5FC}">
      <dgm:prSet/>
      <dgm:spPr/>
      <dgm:t>
        <a:bodyPr/>
        <a:lstStyle/>
        <a:p>
          <a:endParaRPr lang="ru-RU"/>
        </a:p>
      </dgm:t>
    </dgm:pt>
    <dgm:pt modelId="{BB427BE9-DD4A-46FA-A269-D2E5E9AE36A5}" type="sibTrans" cxnId="{FBC02714-EE59-4069-A4B4-E96956F7E5FC}">
      <dgm:prSet/>
      <dgm:spPr/>
      <dgm:t>
        <a:bodyPr/>
        <a:lstStyle/>
        <a:p>
          <a:endParaRPr lang="ru-RU"/>
        </a:p>
      </dgm:t>
    </dgm:pt>
    <dgm:pt modelId="{DA593A66-890F-427E-B21E-D2631C456B51}">
      <dgm:prSet phldrT="[Текст]" custT="1"/>
      <dgm:spPr/>
      <dgm:t>
        <a:bodyPr/>
        <a:lstStyle/>
        <a:p>
          <a:r>
            <a:rPr lang="ru-RU" sz="2400" dirty="0" err="1" smtClean="0"/>
            <a:t>импрессивная</a:t>
          </a:r>
          <a:r>
            <a:rPr lang="ru-RU" sz="2400" dirty="0" smtClean="0"/>
            <a:t> речь</a:t>
          </a:r>
          <a:endParaRPr lang="ru-RU" sz="2400" dirty="0"/>
        </a:p>
      </dgm:t>
    </dgm:pt>
    <dgm:pt modelId="{83F5470E-F695-483A-BFBB-3CC940CADF32}" type="parTrans" cxnId="{23435266-1617-463B-AB99-D685A53CCC22}">
      <dgm:prSet/>
      <dgm:spPr/>
      <dgm:t>
        <a:bodyPr/>
        <a:lstStyle/>
        <a:p>
          <a:endParaRPr lang="ru-RU"/>
        </a:p>
      </dgm:t>
    </dgm:pt>
    <dgm:pt modelId="{96718B69-4F19-4E64-B62A-D712E9AAA450}" type="sibTrans" cxnId="{23435266-1617-463B-AB99-D685A53CCC22}">
      <dgm:prSet/>
      <dgm:spPr/>
      <dgm:t>
        <a:bodyPr/>
        <a:lstStyle/>
        <a:p>
          <a:endParaRPr lang="ru-RU"/>
        </a:p>
      </dgm:t>
    </dgm:pt>
    <dgm:pt modelId="{0E76CC5C-214E-4786-BE28-E62D82CE1247}">
      <dgm:prSet custT="1"/>
      <dgm:spPr/>
      <dgm:t>
        <a:bodyPr/>
        <a:lstStyle/>
        <a:p>
          <a:r>
            <a:rPr lang="ru-RU" sz="2400" dirty="0" smtClean="0"/>
            <a:t>связная речь</a:t>
          </a:r>
          <a:endParaRPr lang="ru-RU" sz="2400" dirty="0"/>
        </a:p>
      </dgm:t>
    </dgm:pt>
    <dgm:pt modelId="{EB9BB30F-70D2-42A8-8752-AD3A37D99EC9}" type="parTrans" cxnId="{C7AF4C38-1C98-45F1-B162-A25BCCEF5F45}">
      <dgm:prSet/>
      <dgm:spPr/>
      <dgm:t>
        <a:bodyPr/>
        <a:lstStyle/>
        <a:p>
          <a:endParaRPr lang="ru-RU"/>
        </a:p>
      </dgm:t>
    </dgm:pt>
    <dgm:pt modelId="{E641CE07-B63C-4807-9B47-996271D51868}" type="sibTrans" cxnId="{C7AF4C38-1C98-45F1-B162-A25BCCEF5F45}">
      <dgm:prSet/>
      <dgm:spPr/>
      <dgm:t>
        <a:bodyPr/>
        <a:lstStyle/>
        <a:p>
          <a:endParaRPr lang="ru-RU"/>
        </a:p>
      </dgm:t>
    </dgm:pt>
    <dgm:pt modelId="{7CB241D9-B2B5-4700-9B6D-8E17ACA4C5C4}">
      <dgm:prSet custT="1"/>
      <dgm:spPr/>
      <dgm:t>
        <a:bodyPr/>
        <a:lstStyle/>
        <a:p>
          <a:r>
            <a:rPr lang="ru-RU" sz="2400" dirty="0" smtClean="0"/>
            <a:t>грамматический строй</a:t>
          </a:r>
          <a:endParaRPr lang="ru-RU" sz="2400" dirty="0"/>
        </a:p>
      </dgm:t>
    </dgm:pt>
    <dgm:pt modelId="{879E0143-1917-47C8-9688-8E6EA1C53C12}" type="parTrans" cxnId="{5D76866B-A590-4B96-8870-EDC161223DF2}">
      <dgm:prSet/>
      <dgm:spPr/>
      <dgm:t>
        <a:bodyPr/>
        <a:lstStyle/>
        <a:p>
          <a:endParaRPr lang="ru-RU"/>
        </a:p>
      </dgm:t>
    </dgm:pt>
    <dgm:pt modelId="{77A112C3-AB8E-43B2-80E5-06408D62F881}" type="sibTrans" cxnId="{5D76866B-A590-4B96-8870-EDC161223DF2}">
      <dgm:prSet/>
      <dgm:spPr/>
      <dgm:t>
        <a:bodyPr/>
        <a:lstStyle/>
        <a:p>
          <a:endParaRPr lang="ru-RU"/>
        </a:p>
      </dgm:t>
    </dgm:pt>
    <dgm:pt modelId="{D16CCFCB-5C36-4A80-810D-27C0F022B527}">
      <dgm:prSet custT="1"/>
      <dgm:spPr/>
      <dgm:t>
        <a:bodyPr/>
        <a:lstStyle/>
        <a:p>
          <a:r>
            <a:rPr lang="ru-RU" sz="2400" dirty="0" smtClean="0"/>
            <a:t>звукопроизношение</a:t>
          </a:r>
          <a:endParaRPr lang="ru-RU" sz="2400" dirty="0"/>
        </a:p>
      </dgm:t>
    </dgm:pt>
    <dgm:pt modelId="{52ECA0ED-0458-4E5E-AC24-01DB88685848}" type="parTrans" cxnId="{58CE45E1-B568-4A81-AD2E-52ABC4883FB9}">
      <dgm:prSet/>
      <dgm:spPr/>
      <dgm:t>
        <a:bodyPr/>
        <a:lstStyle/>
        <a:p>
          <a:endParaRPr lang="ru-RU"/>
        </a:p>
      </dgm:t>
    </dgm:pt>
    <dgm:pt modelId="{4EF898E4-7D08-4015-BE41-F941091629FE}" type="sibTrans" cxnId="{58CE45E1-B568-4A81-AD2E-52ABC4883FB9}">
      <dgm:prSet/>
      <dgm:spPr/>
      <dgm:t>
        <a:bodyPr/>
        <a:lstStyle/>
        <a:p>
          <a:endParaRPr lang="ru-RU"/>
        </a:p>
      </dgm:t>
    </dgm:pt>
    <dgm:pt modelId="{A8E93301-1509-4851-AC7B-806B6600CD9A}">
      <dgm:prSet custT="1"/>
      <dgm:spPr/>
      <dgm:t>
        <a:bodyPr/>
        <a:lstStyle/>
        <a:p>
          <a:r>
            <a:rPr lang="ru-RU" sz="2400" dirty="0" smtClean="0"/>
            <a:t>фонематические процессы</a:t>
          </a:r>
          <a:endParaRPr lang="ru-RU" sz="2400" dirty="0"/>
        </a:p>
      </dgm:t>
    </dgm:pt>
    <dgm:pt modelId="{4C20E588-29C8-4DAB-A414-D06B2E2A5782}" type="parTrans" cxnId="{29FFCC1E-B4A4-43F8-A994-E91427A18245}">
      <dgm:prSet/>
      <dgm:spPr/>
      <dgm:t>
        <a:bodyPr/>
        <a:lstStyle/>
        <a:p>
          <a:endParaRPr lang="ru-RU"/>
        </a:p>
      </dgm:t>
    </dgm:pt>
    <dgm:pt modelId="{8DDC8308-A0D8-42AA-9B39-DA7CF94BDD9D}" type="sibTrans" cxnId="{29FFCC1E-B4A4-43F8-A994-E91427A18245}">
      <dgm:prSet/>
      <dgm:spPr/>
      <dgm:t>
        <a:bodyPr/>
        <a:lstStyle/>
        <a:p>
          <a:endParaRPr lang="ru-RU"/>
        </a:p>
      </dgm:t>
    </dgm:pt>
    <dgm:pt modelId="{351230BE-CAC3-4BC1-9079-6683E74A4EFF}">
      <dgm:prSet custT="1"/>
      <dgm:spPr/>
      <dgm:t>
        <a:bodyPr/>
        <a:lstStyle/>
        <a:p>
          <a:r>
            <a:rPr lang="ru-RU" sz="2400" dirty="0" smtClean="0"/>
            <a:t>навыки чтения и письма</a:t>
          </a:r>
          <a:endParaRPr lang="ru-RU" sz="2400" dirty="0"/>
        </a:p>
      </dgm:t>
    </dgm:pt>
    <dgm:pt modelId="{5EFC22F3-644B-4F65-AC7E-1CCA12E2D673}" type="parTrans" cxnId="{93E8739B-E5D3-4D3C-8EC4-E6261C0358C8}">
      <dgm:prSet/>
      <dgm:spPr/>
      <dgm:t>
        <a:bodyPr/>
        <a:lstStyle/>
        <a:p>
          <a:endParaRPr lang="ru-RU"/>
        </a:p>
      </dgm:t>
    </dgm:pt>
    <dgm:pt modelId="{68816ABB-F7D1-4796-86B4-EB3B4C253CB1}" type="sibTrans" cxnId="{93E8739B-E5D3-4D3C-8EC4-E6261C0358C8}">
      <dgm:prSet/>
      <dgm:spPr/>
      <dgm:t>
        <a:bodyPr/>
        <a:lstStyle/>
        <a:p>
          <a:endParaRPr lang="ru-RU"/>
        </a:p>
      </dgm:t>
    </dgm:pt>
    <dgm:pt modelId="{5C356736-B9DF-47FA-8ED9-6FE85E8A4438}" type="pres">
      <dgm:prSet presAssocID="{FBED6EEC-9A72-4D9C-939A-B5F5A7B4AF3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6998A3-2A6A-4619-B957-8CB5880A7EF5}" type="pres">
      <dgm:prSet presAssocID="{6A1BBB31-02E2-49FB-B5BF-324A28FB97E7}" presName="parentLin" presStyleCnt="0"/>
      <dgm:spPr/>
    </dgm:pt>
    <dgm:pt modelId="{499ED221-BD3C-4306-B7DD-4C50F5EF8179}" type="pres">
      <dgm:prSet presAssocID="{6A1BBB31-02E2-49FB-B5BF-324A28FB97E7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5EE767E8-0CC6-47BF-8CB3-C0134A49CDCC}" type="pres">
      <dgm:prSet presAssocID="{6A1BBB31-02E2-49FB-B5BF-324A28FB97E7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5C241-398D-4AEC-BEEE-4FB5739C2B49}" type="pres">
      <dgm:prSet presAssocID="{6A1BBB31-02E2-49FB-B5BF-324A28FB97E7}" presName="negativeSpace" presStyleCnt="0"/>
      <dgm:spPr/>
    </dgm:pt>
    <dgm:pt modelId="{3E427D1F-DE0B-41A1-A6B1-1EA4DEB4257D}" type="pres">
      <dgm:prSet presAssocID="{6A1BBB31-02E2-49FB-B5BF-324A28FB97E7}" presName="childText" presStyleLbl="conFgAcc1" presStyleIdx="0" presStyleCnt="8">
        <dgm:presLayoutVars>
          <dgm:bulletEnabled val="1"/>
        </dgm:presLayoutVars>
      </dgm:prSet>
      <dgm:spPr/>
    </dgm:pt>
    <dgm:pt modelId="{28A6A55A-C11E-4D9A-81E9-7C9F1D335C2B}" type="pres">
      <dgm:prSet presAssocID="{3892D08B-383C-4F85-A8DF-A814CEE537BF}" presName="spaceBetweenRectangles" presStyleCnt="0"/>
      <dgm:spPr/>
    </dgm:pt>
    <dgm:pt modelId="{584177B9-D982-42D6-8789-18F7695037E9}" type="pres">
      <dgm:prSet presAssocID="{D16CCFCB-5C36-4A80-810D-27C0F022B527}" presName="parentLin" presStyleCnt="0"/>
      <dgm:spPr/>
    </dgm:pt>
    <dgm:pt modelId="{176017BB-478D-4482-960D-EAE6B6D276C3}" type="pres">
      <dgm:prSet presAssocID="{D16CCFCB-5C36-4A80-810D-27C0F022B527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E8587E94-941F-4C02-B09C-05E23A843A4A}" type="pres">
      <dgm:prSet presAssocID="{D16CCFCB-5C36-4A80-810D-27C0F022B527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BC248-F500-471C-A7CA-858BCD51CBF9}" type="pres">
      <dgm:prSet presAssocID="{D16CCFCB-5C36-4A80-810D-27C0F022B527}" presName="negativeSpace" presStyleCnt="0"/>
      <dgm:spPr/>
    </dgm:pt>
    <dgm:pt modelId="{76C5837D-0244-407A-B566-0E66E4E3450C}" type="pres">
      <dgm:prSet presAssocID="{D16CCFCB-5C36-4A80-810D-27C0F022B527}" presName="childText" presStyleLbl="conFgAcc1" presStyleIdx="1" presStyleCnt="8">
        <dgm:presLayoutVars>
          <dgm:bulletEnabled val="1"/>
        </dgm:presLayoutVars>
      </dgm:prSet>
      <dgm:spPr/>
    </dgm:pt>
    <dgm:pt modelId="{756887F9-9230-495B-80FF-AC7A046C5CCC}" type="pres">
      <dgm:prSet presAssocID="{4EF898E4-7D08-4015-BE41-F941091629FE}" presName="spaceBetweenRectangles" presStyleCnt="0"/>
      <dgm:spPr/>
    </dgm:pt>
    <dgm:pt modelId="{250FAFA4-836A-4835-B040-3144F5233449}" type="pres">
      <dgm:prSet presAssocID="{A8E93301-1509-4851-AC7B-806B6600CD9A}" presName="parentLin" presStyleCnt="0"/>
      <dgm:spPr/>
    </dgm:pt>
    <dgm:pt modelId="{55DFF28B-7A60-4510-B837-D03EE9D726B1}" type="pres">
      <dgm:prSet presAssocID="{A8E93301-1509-4851-AC7B-806B6600CD9A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8B9C6465-B437-4B86-B1CB-D3DF0283C941}" type="pres">
      <dgm:prSet presAssocID="{A8E93301-1509-4851-AC7B-806B6600CD9A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72AF9-FB9F-4173-8B4D-F2AFED6C3D7E}" type="pres">
      <dgm:prSet presAssocID="{A8E93301-1509-4851-AC7B-806B6600CD9A}" presName="negativeSpace" presStyleCnt="0"/>
      <dgm:spPr/>
    </dgm:pt>
    <dgm:pt modelId="{D8883277-6BBE-4B04-9EFF-23A5A65C963A}" type="pres">
      <dgm:prSet presAssocID="{A8E93301-1509-4851-AC7B-806B6600CD9A}" presName="childText" presStyleLbl="conFgAcc1" presStyleIdx="2" presStyleCnt="8">
        <dgm:presLayoutVars>
          <dgm:bulletEnabled val="1"/>
        </dgm:presLayoutVars>
      </dgm:prSet>
      <dgm:spPr/>
    </dgm:pt>
    <dgm:pt modelId="{72B57ACD-7F67-484B-8122-7134FAD7F755}" type="pres">
      <dgm:prSet presAssocID="{8DDC8308-A0D8-42AA-9B39-DA7CF94BDD9D}" presName="spaceBetweenRectangles" presStyleCnt="0"/>
      <dgm:spPr/>
    </dgm:pt>
    <dgm:pt modelId="{0877D80C-5F8B-48EA-91C3-8E74B9D1E992}" type="pres">
      <dgm:prSet presAssocID="{A105DD53-C28F-4668-A7A7-65211A246FB7}" presName="parentLin" presStyleCnt="0"/>
      <dgm:spPr/>
    </dgm:pt>
    <dgm:pt modelId="{03F694FD-6020-420C-85BD-BE3EB27EBB5C}" type="pres">
      <dgm:prSet presAssocID="{A105DD53-C28F-4668-A7A7-65211A246FB7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611D8189-E112-4737-AF31-855D55B974F8}" type="pres">
      <dgm:prSet presAssocID="{A105DD53-C28F-4668-A7A7-65211A246FB7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1115C-F775-4780-9845-9A2D7FB97594}" type="pres">
      <dgm:prSet presAssocID="{A105DD53-C28F-4668-A7A7-65211A246FB7}" presName="negativeSpace" presStyleCnt="0"/>
      <dgm:spPr/>
    </dgm:pt>
    <dgm:pt modelId="{66A4C3DF-BBE7-4542-AB62-4B653C9539C6}" type="pres">
      <dgm:prSet presAssocID="{A105DD53-C28F-4668-A7A7-65211A246FB7}" presName="childText" presStyleLbl="conFgAcc1" presStyleIdx="3" presStyleCnt="8">
        <dgm:presLayoutVars>
          <dgm:bulletEnabled val="1"/>
        </dgm:presLayoutVars>
      </dgm:prSet>
      <dgm:spPr/>
    </dgm:pt>
    <dgm:pt modelId="{81C68BCA-2951-401F-AA96-F4F93B397993}" type="pres">
      <dgm:prSet presAssocID="{BB427BE9-DD4A-46FA-A269-D2E5E9AE36A5}" presName="spaceBetweenRectangles" presStyleCnt="0"/>
      <dgm:spPr/>
    </dgm:pt>
    <dgm:pt modelId="{4CFEADCA-EAD7-40ED-8ACC-5EBC57135DC5}" type="pres">
      <dgm:prSet presAssocID="{7CB241D9-B2B5-4700-9B6D-8E17ACA4C5C4}" presName="parentLin" presStyleCnt="0"/>
      <dgm:spPr/>
    </dgm:pt>
    <dgm:pt modelId="{E248F6EF-C444-49D3-AC0B-4AF92F47569D}" type="pres">
      <dgm:prSet presAssocID="{7CB241D9-B2B5-4700-9B6D-8E17ACA4C5C4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C4475D86-081B-4DBD-A2F9-4CA239439617}" type="pres">
      <dgm:prSet presAssocID="{7CB241D9-B2B5-4700-9B6D-8E17ACA4C5C4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8AA51-B976-463E-8F29-7811774E3DB7}" type="pres">
      <dgm:prSet presAssocID="{7CB241D9-B2B5-4700-9B6D-8E17ACA4C5C4}" presName="negativeSpace" presStyleCnt="0"/>
      <dgm:spPr/>
    </dgm:pt>
    <dgm:pt modelId="{D57E64C9-7CF2-40C6-B1F0-C7175B193B9C}" type="pres">
      <dgm:prSet presAssocID="{7CB241D9-B2B5-4700-9B6D-8E17ACA4C5C4}" presName="childText" presStyleLbl="conFgAcc1" presStyleIdx="4" presStyleCnt="8">
        <dgm:presLayoutVars>
          <dgm:bulletEnabled val="1"/>
        </dgm:presLayoutVars>
      </dgm:prSet>
      <dgm:spPr/>
    </dgm:pt>
    <dgm:pt modelId="{7DFBB659-2301-4ED9-B892-7F3EF599909C}" type="pres">
      <dgm:prSet presAssocID="{77A112C3-AB8E-43B2-80E5-06408D62F881}" presName="spaceBetweenRectangles" presStyleCnt="0"/>
      <dgm:spPr/>
    </dgm:pt>
    <dgm:pt modelId="{9AAA74F8-0862-4D35-87DF-D1C34B65D738}" type="pres">
      <dgm:prSet presAssocID="{0E76CC5C-214E-4786-BE28-E62D82CE1247}" presName="parentLin" presStyleCnt="0"/>
      <dgm:spPr/>
    </dgm:pt>
    <dgm:pt modelId="{2FC81B1B-C329-4C6A-B670-5A6EA50A7E20}" type="pres">
      <dgm:prSet presAssocID="{0E76CC5C-214E-4786-BE28-E62D82CE1247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44824850-276E-463A-B5FF-9C9491DD5940}" type="pres">
      <dgm:prSet presAssocID="{0E76CC5C-214E-4786-BE28-E62D82CE1247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ED17F-0FFD-4BEA-B1F0-5F2BAACECDE8}" type="pres">
      <dgm:prSet presAssocID="{0E76CC5C-214E-4786-BE28-E62D82CE1247}" presName="negativeSpace" presStyleCnt="0"/>
      <dgm:spPr/>
    </dgm:pt>
    <dgm:pt modelId="{E1C26862-6E34-4DE5-984E-0FF834A4408F}" type="pres">
      <dgm:prSet presAssocID="{0E76CC5C-214E-4786-BE28-E62D82CE1247}" presName="childText" presStyleLbl="conFgAcc1" presStyleIdx="5" presStyleCnt="8">
        <dgm:presLayoutVars>
          <dgm:bulletEnabled val="1"/>
        </dgm:presLayoutVars>
      </dgm:prSet>
      <dgm:spPr/>
    </dgm:pt>
    <dgm:pt modelId="{3B73EE1F-6A8F-4603-B0A9-B22DC304B2CA}" type="pres">
      <dgm:prSet presAssocID="{E641CE07-B63C-4807-9B47-996271D51868}" presName="spaceBetweenRectangles" presStyleCnt="0"/>
      <dgm:spPr/>
    </dgm:pt>
    <dgm:pt modelId="{94F6CC04-4760-4A8A-863E-0401EB21BED1}" type="pres">
      <dgm:prSet presAssocID="{DA593A66-890F-427E-B21E-D2631C456B51}" presName="parentLin" presStyleCnt="0"/>
      <dgm:spPr/>
    </dgm:pt>
    <dgm:pt modelId="{98E6C8F4-DD69-4816-A115-B4F82F554920}" type="pres">
      <dgm:prSet presAssocID="{DA593A66-890F-427E-B21E-D2631C456B51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B921F8A7-42BA-4320-A458-A53A7DE000D7}" type="pres">
      <dgm:prSet presAssocID="{DA593A66-890F-427E-B21E-D2631C456B51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D5533-82EC-4F07-A2E3-71F7356C137A}" type="pres">
      <dgm:prSet presAssocID="{DA593A66-890F-427E-B21E-D2631C456B51}" presName="negativeSpace" presStyleCnt="0"/>
      <dgm:spPr/>
    </dgm:pt>
    <dgm:pt modelId="{40FE78AA-2C37-4980-8DB5-8FFB45D8DC85}" type="pres">
      <dgm:prSet presAssocID="{DA593A66-890F-427E-B21E-D2631C456B51}" presName="childText" presStyleLbl="conFg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D0B9D8-5F84-4D54-A4DE-61944E4DB0DE}" type="pres">
      <dgm:prSet presAssocID="{96718B69-4F19-4E64-B62A-D712E9AAA450}" presName="spaceBetweenRectangles" presStyleCnt="0"/>
      <dgm:spPr/>
    </dgm:pt>
    <dgm:pt modelId="{87B3C663-79AB-4B57-B175-6EC84514ED25}" type="pres">
      <dgm:prSet presAssocID="{351230BE-CAC3-4BC1-9079-6683E74A4EFF}" presName="parentLin" presStyleCnt="0"/>
      <dgm:spPr/>
    </dgm:pt>
    <dgm:pt modelId="{62CCB225-4BD0-49DB-8B55-354C5FB94F33}" type="pres">
      <dgm:prSet presAssocID="{351230BE-CAC3-4BC1-9079-6683E74A4EFF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52E1AAC6-1F3E-4EEB-85DF-5C6E26B9A3E6}" type="pres">
      <dgm:prSet presAssocID="{351230BE-CAC3-4BC1-9079-6683E74A4EF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48452-B67D-42F0-AF8D-AD35CFB33D53}" type="pres">
      <dgm:prSet presAssocID="{351230BE-CAC3-4BC1-9079-6683E74A4EFF}" presName="negativeSpace" presStyleCnt="0"/>
      <dgm:spPr/>
    </dgm:pt>
    <dgm:pt modelId="{AD37C84E-C846-4AA0-B62A-F60B7D9957D6}" type="pres">
      <dgm:prSet presAssocID="{351230BE-CAC3-4BC1-9079-6683E74A4EFF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FBC02714-EE59-4069-A4B4-E96956F7E5FC}" srcId="{FBED6EEC-9A72-4D9C-939A-B5F5A7B4AF37}" destId="{A105DD53-C28F-4668-A7A7-65211A246FB7}" srcOrd="3" destOrd="0" parTransId="{D665AA1B-64B8-4398-B6FD-B2B18BF6303D}" sibTransId="{BB427BE9-DD4A-46FA-A269-D2E5E9AE36A5}"/>
    <dgm:cxn modelId="{23435266-1617-463B-AB99-D685A53CCC22}" srcId="{FBED6EEC-9A72-4D9C-939A-B5F5A7B4AF37}" destId="{DA593A66-890F-427E-B21E-D2631C456B51}" srcOrd="6" destOrd="0" parTransId="{83F5470E-F695-483A-BFBB-3CC940CADF32}" sibTransId="{96718B69-4F19-4E64-B62A-D712E9AAA450}"/>
    <dgm:cxn modelId="{F97652EB-1AFD-4116-8B3E-FBDC3619D1B7}" type="presOf" srcId="{D16CCFCB-5C36-4A80-810D-27C0F022B527}" destId="{E8587E94-941F-4C02-B09C-05E23A843A4A}" srcOrd="1" destOrd="0" presId="urn:microsoft.com/office/officeart/2005/8/layout/list1"/>
    <dgm:cxn modelId="{29FFCC1E-B4A4-43F8-A994-E91427A18245}" srcId="{FBED6EEC-9A72-4D9C-939A-B5F5A7B4AF37}" destId="{A8E93301-1509-4851-AC7B-806B6600CD9A}" srcOrd="2" destOrd="0" parTransId="{4C20E588-29C8-4DAB-A414-D06B2E2A5782}" sibTransId="{8DDC8308-A0D8-42AA-9B39-DA7CF94BDD9D}"/>
    <dgm:cxn modelId="{0A9061D7-7807-4F84-AFFC-286977B75F7D}" type="presOf" srcId="{FBED6EEC-9A72-4D9C-939A-B5F5A7B4AF37}" destId="{5C356736-B9DF-47FA-8ED9-6FE85E8A4438}" srcOrd="0" destOrd="0" presId="urn:microsoft.com/office/officeart/2005/8/layout/list1"/>
    <dgm:cxn modelId="{5D76866B-A590-4B96-8870-EDC161223DF2}" srcId="{FBED6EEC-9A72-4D9C-939A-B5F5A7B4AF37}" destId="{7CB241D9-B2B5-4700-9B6D-8E17ACA4C5C4}" srcOrd="4" destOrd="0" parTransId="{879E0143-1917-47C8-9688-8E6EA1C53C12}" sibTransId="{77A112C3-AB8E-43B2-80E5-06408D62F881}"/>
    <dgm:cxn modelId="{04828F88-FBEB-49C4-92F4-4A8453D16FAE}" type="presOf" srcId="{6A1BBB31-02E2-49FB-B5BF-324A28FB97E7}" destId="{499ED221-BD3C-4306-B7DD-4C50F5EF8179}" srcOrd="0" destOrd="0" presId="urn:microsoft.com/office/officeart/2005/8/layout/list1"/>
    <dgm:cxn modelId="{C7AF4C38-1C98-45F1-B162-A25BCCEF5F45}" srcId="{FBED6EEC-9A72-4D9C-939A-B5F5A7B4AF37}" destId="{0E76CC5C-214E-4786-BE28-E62D82CE1247}" srcOrd="5" destOrd="0" parTransId="{EB9BB30F-70D2-42A8-8752-AD3A37D99EC9}" sibTransId="{E641CE07-B63C-4807-9B47-996271D51868}"/>
    <dgm:cxn modelId="{45077EE4-AEBA-4C17-9E9B-6111C4D07792}" type="presOf" srcId="{6A1BBB31-02E2-49FB-B5BF-324A28FB97E7}" destId="{5EE767E8-0CC6-47BF-8CB3-C0134A49CDCC}" srcOrd="1" destOrd="0" presId="urn:microsoft.com/office/officeart/2005/8/layout/list1"/>
    <dgm:cxn modelId="{0AA18053-EF6A-4EF3-9D9D-6C31487C2F75}" type="presOf" srcId="{7CB241D9-B2B5-4700-9B6D-8E17ACA4C5C4}" destId="{C4475D86-081B-4DBD-A2F9-4CA239439617}" srcOrd="1" destOrd="0" presId="urn:microsoft.com/office/officeart/2005/8/layout/list1"/>
    <dgm:cxn modelId="{4FFC5D66-07FD-4DA5-A945-9351B49B4746}" type="presOf" srcId="{351230BE-CAC3-4BC1-9079-6683E74A4EFF}" destId="{62CCB225-4BD0-49DB-8B55-354C5FB94F33}" srcOrd="0" destOrd="0" presId="urn:microsoft.com/office/officeart/2005/8/layout/list1"/>
    <dgm:cxn modelId="{58CE45E1-B568-4A81-AD2E-52ABC4883FB9}" srcId="{FBED6EEC-9A72-4D9C-939A-B5F5A7B4AF37}" destId="{D16CCFCB-5C36-4A80-810D-27C0F022B527}" srcOrd="1" destOrd="0" parTransId="{52ECA0ED-0458-4E5E-AC24-01DB88685848}" sibTransId="{4EF898E4-7D08-4015-BE41-F941091629FE}"/>
    <dgm:cxn modelId="{149EFAFC-7110-4E9F-88E7-026F6457D7F7}" type="presOf" srcId="{0E76CC5C-214E-4786-BE28-E62D82CE1247}" destId="{2FC81B1B-C329-4C6A-B670-5A6EA50A7E20}" srcOrd="0" destOrd="0" presId="urn:microsoft.com/office/officeart/2005/8/layout/list1"/>
    <dgm:cxn modelId="{0C1372AE-1B2F-4208-829E-3664A7FB9B14}" type="presOf" srcId="{D16CCFCB-5C36-4A80-810D-27C0F022B527}" destId="{176017BB-478D-4482-960D-EAE6B6D276C3}" srcOrd="0" destOrd="0" presId="urn:microsoft.com/office/officeart/2005/8/layout/list1"/>
    <dgm:cxn modelId="{DE720DC7-DF9F-4CB3-8198-325A595B681F}" type="presOf" srcId="{7CB241D9-B2B5-4700-9B6D-8E17ACA4C5C4}" destId="{E248F6EF-C444-49D3-AC0B-4AF92F47569D}" srcOrd="0" destOrd="0" presId="urn:microsoft.com/office/officeart/2005/8/layout/list1"/>
    <dgm:cxn modelId="{3464C87F-3A65-4588-9C4E-1BBA6718724A}" type="presOf" srcId="{DA593A66-890F-427E-B21E-D2631C456B51}" destId="{B921F8A7-42BA-4320-A458-A53A7DE000D7}" srcOrd="1" destOrd="0" presId="urn:microsoft.com/office/officeart/2005/8/layout/list1"/>
    <dgm:cxn modelId="{04053919-4CCB-48EF-9360-D0F1AB5BA946}" type="presOf" srcId="{A8E93301-1509-4851-AC7B-806B6600CD9A}" destId="{8B9C6465-B437-4B86-B1CB-D3DF0283C941}" srcOrd="1" destOrd="0" presId="urn:microsoft.com/office/officeart/2005/8/layout/list1"/>
    <dgm:cxn modelId="{24412B2F-8EE7-49B7-B306-9F900068DB83}" type="presOf" srcId="{0E76CC5C-214E-4786-BE28-E62D82CE1247}" destId="{44824850-276E-463A-B5FF-9C9491DD5940}" srcOrd="1" destOrd="0" presId="urn:microsoft.com/office/officeart/2005/8/layout/list1"/>
    <dgm:cxn modelId="{1628997F-2222-4477-8648-F8035B39748B}" type="presOf" srcId="{A105DD53-C28F-4668-A7A7-65211A246FB7}" destId="{03F694FD-6020-420C-85BD-BE3EB27EBB5C}" srcOrd="0" destOrd="0" presId="urn:microsoft.com/office/officeart/2005/8/layout/list1"/>
    <dgm:cxn modelId="{F383576D-7F37-406A-ADF1-E08BFF4A5AC2}" type="presOf" srcId="{A8E93301-1509-4851-AC7B-806B6600CD9A}" destId="{55DFF28B-7A60-4510-B837-D03EE9D726B1}" srcOrd="0" destOrd="0" presId="urn:microsoft.com/office/officeart/2005/8/layout/list1"/>
    <dgm:cxn modelId="{93E8739B-E5D3-4D3C-8EC4-E6261C0358C8}" srcId="{FBED6EEC-9A72-4D9C-939A-B5F5A7B4AF37}" destId="{351230BE-CAC3-4BC1-9079-6683E74A4EFF}" srcOrd="7" destOrd="0" parTransId="{5EFC22F3-644B-4F65-AC7E-1CCA12E2D673}" sibTransId="{68816ABB-F7D1-4796-86B4-EB3B4C253CB1}"/>
    <dgm:cxn modelId="{F8A52EA8-D823-40F0-BC0C-214CAFABB1ED}" type="presOf" srcId="{351230BE-CAC3-4BC1-9079-6683E74A4EFF}" destId="{52E1AAC6-1F3E-4EEB-85DF-5C6E26B9A3E6}" srcOrd="1" destOrd="0" presId="urn:microsoft.com/office/officeart/2005/8/layout/list1"/>
    <dgm:cxn modelId="{155F2D24-19FE-458C-B277-D2F260AA6BC4}" srcId="{FBED6EEC-9A72-4D9C-939A-B5F5A7B4AF37}" destId="{6A1BBB31-02E2-49FB-B5BF-324A28FB97E7}" srcOrd="0" destOrd="0" parTransId="{AFD3F000-511E-46DC-A385-7FBB59A6D1C2}" sibTransId="{3892D08B-383C-4F85-A8DF-A814CEE537BF}"/>
    <dgm:cxn modelId="{53F8FE36-9E88-408A-8A00-1412A9FEDE80}" type="presOf" srcId="{DA593A66-890F-427E-B21E-D2631C456B51}" destId="{98E6C8F4-DD69-4816-A115-B4F82F554920}" srcOrd="0" destOrd="0" presId="urn:microsoft.com/office/officeart/2005/8/layout/list1"/>
    <dgm:cxn modelId="{FD83A530-38F6-44F0-9BD1-C99A24F2FCC0}" type="presOf" srcId="{A105DD53-C28F-4668-A7A7-65211A246FB7}" destId="{611D8189-E112-4737-AF31-855D55B974F8}" srcOrd="1" destOrd="0" presId="urn:microsoft.com/office/officeart/2005/8/layout/list1"/>
    <dgm:cxn modelId="{FD4BEF03-9092-4D3A-984A-5CDD662BD2A4}" type="presParOf" srcId="{5C356736-B9DF-47FA-8ED9-6FE85E8A4438}" destId="{DB6998A3-2A6A-4619-B957-8CB5880A7EF5}" srcOrd="0" destOrd="0" presId="urn:microsoft.com/office/officeart/2005/8/layout/list1"/>
    <dgm:cxn modelId="{F4B19A42-2B7F-472A-99A0-6C9275F464AD}" type="presParOf" srcId="{DB6998A3-2A6A-4619-B957-8CB5880A7EF5}" destId="{499ED221-BD3C-4306-B7DD-4C50F5EF8179}" srcOrd="0" destOrd="0" presId="urn:microsoft.com/office/officeart/2005/8/layout/list1"/>
    <dgm:cxn modelId="{7E449D32-FC79-422B-9F6B-AE3DD9F5C46A}" type="presParOf" srcId="{DB6998A3-2A6A-4619-B957-8CB5880A7EF5}" destId="{5EE767E8-0CC6-47BF-8CB3-C0134A49CDCC}" srcOrd="1" destOrd="0" presId="urn:microsoft.com/office/officeart/2005/8/layout/list1"/>
    <dgm:cxn modelId="{A2740F40-44FE-485A-B043-87F2BA2BB7E0}" type="presParOf" srcId="{5C356736-B9DF-47FA-8ED9-6FE85E8A4438}" destId="{E2B5C241-398D-4AEC-BEEE-4FB5739C2B49}" srcOrd="1" destOrd="0" presId="urn:microsoft.com/office/officeart/2005/8/layout/list1"/>
    <dgm:cxn modelId="{B8B674C7-B171-48B6-924B-29CABFDDAD9E}" type="presParOf" srcId="{5C356736-B9DF-47FA-8ED9-6FE85E8A4438}" destId="{3E427D1F-DE0B-41A1-A6B1-1EA4DEB4257D}" srcOrd="2" destOrd="0" presId="urn:microsoft.com/office/officeart/2005/8/layout/list1"/>
    <dgm:cxn modelId="{AD001BCA-8C9A-43A2-82B2-B5EB02802F8C}" type="presParOf" srcId="{5C356736-B9DF-47FA-8ED9-6FE85E8A4438}" destId="{28A6A55A-C11E-4D9A-81E9-7C9F1D335C2B}" srcOrd="3" destOrd="0" presId="urn:microsoft.com/office/officeart/2005/8/layout/list1"/>
    <dgm:cxn modelId="{81FBD5C7-B7E7-44BE-85E5-159A247DB917}" type="presParOf" srcId="{5C356736-B9DF-47FA-8ED9-6FE85E8A4438}" destId="{584177B9-D982-42D6-8789-18F7695037E9}" srcOrd="4" destOrd="0" presId="urn:microsoft.com/office/officeart/2005/8/layout/list1"/>
    <dgm:cxn modelId="{49925981-2EC7-4144-994A-54342097769A}" type="presParOf" srcId="{584177B9-D982-42D6-8789-18F7695037E9}" destId="{176017BB-478D-4482-960D-EAE6B6D276C3}" srcOrd="0" destOrd="0" presId="urn:microsoft.com/office/officeart/2005/8/layout/list1"/>
    <dgm:cxn modelId="{CCA28B70-BCE2-464C-A6D2-BC3CF0360E1C}" type="presParOf" srcId="{584177B9-D982-42D6-8789-18F7695037E9}" destId="{E8587E94-941F-4C02-B09C-05E23A843A4A}" srcOrd="1" destOrd="0" presId="urn:microsoft.com/office/officeart/2005/8/layout/list1"/>
    <dgm:cxn modelId="{127C1C9F-C258-48E7-9A79-7CA85D988E6D}" type="presParOf" srcId="{5C356736-B9DF-47FA-8ED9-6FE85E8A4438}" destId="{605BC248-F500-471C-A7CA-858BCD51CBF9}" srcOrd="5" destOrd="0" presId="urn:microsoft.com/office/officeart/2005/8/layout/list1"/>
    <dgm:cxn modelId="{0295ACB2-3116-4EC1-AD98-10176FEB0DC2}" type="presParOf" srcId="{5C356736-B9DF-47FA-8ED9-6FE85E8A4438}" destId="{76C5837D-0244-407A-B566-0E66E4E3450C}" srcOrd="6" destOrd="0" presId="urn:microsoft.com/office/officeart/2005/8/layout/list1"/>
    <dgm:cxn modelId="{CEB20561-CAC8-416A-9355-43EF153E6ABF}" type="presParOf" srcId="{5C356736-B9DF-47FA-8ED9-6FE85E8A4438}" destId="{756887F9-9230-495B-80FF-AC7A046C5CCC}" srcOrd="7" destOrd="0" presId="urn:microsoft.com/office/officeart/2005/8/layout/list1"/>
    <dgm:cxn modelId="{F34491E1-AC46-4D1F-9B62-C9C990D5985D}" type="presParOf" srcId="{5C356736-B9DF-47FA-8ED9-6FE85E8A4438}" destId="{250FAFA4-836A-4835-B040-3144F5233449}" srcOrd="8" destOrd="0" presId="urn:microsoft.com/office/officeart/2005/8/layout/list1"/>
    <dgm:cxn modelId="{7AFC78DB-0B16-4656-94B3-4B8EAA68284D}" type="presParOf" srcId="{250FAFA4-836A-4835-B040-3144F5233449}" destId="{55DFF28B-7A60-4510-B837-D03EE9D726B1}" srcOrd="0" destOrd="0" presId="urn:microsoft.com/office/officeart/2005/8/layout/list1"/>
    <dgm:cxn modelId="{A1F5BB77-7E5E-40D0-B4E6-F84119173739}" type="presParOf" srcId="{250FAFA4-836A-4835-B040-3144F5233449}" destId="{8B9C6465-B437-4B86-B1CB-D3DF0283C941}" srcOrd="1" destOrd="0" presId="urn:microsoft.com/office/officeart/2005/8/layout/list1"/>
    <dgm:cxn modelId="{31AD18E7-5332-48A9-A23D-68DAB5C16F51}" type="presParOf" srcId="{5C356736-B9DF-47FA-8ED9-6FE85E8A4438}" destId="{70D72AF9-FB9F-4173-8B4D-F2AFED6C3D7E}" srcOrd="9" destOrd="0" presId="urn:microsoft.com/office/officeart/2005/8/layout/list1"/>
    <dgm:cxn modelId="{54A37D19-D1ED-443B-AF79-BF1DD8FF1F07}" type="presParOf" srcId="{5C356736-B9DF-47FA-8ED9-6FE85E8A4438}" destId="{D8883277-6BBE-4B04-9EFF-23A5A65C963A}" srcOrd="10" destOrd="0" presId="urn:microsoft.com/office/officeart/2005/8/layout/list1"/>
    <dgm:cxn modelId="{83C0CA84-8072-419F-AEE2-900B7060A574}" type="presParOf" srcId="{5C356736-B9DF-47FA-8ED9-6FE85E8A4438}" destId="{72B57ACD-7F67-484B-8122-7134FAD7F755}" srcOrd="11" destOrd="0" presId="urn:microsoft.com/office/officeart/2005/8/layout/list1"/>
    <dgm:cxn modelId="{831156DA-00B5-4791-B1FF-37634FD3E09D}" type="presParOf" srcId="{5C356736-B9DF-47FA-8ED9-6FE85E8A4438}" destId="{0877D80C-5F8B-48EA-91C3-8E74B9D1E992}" srcOrd="12" destOrd="0" presId="urn:microsoft.com/office/officeart/2005/8/layout/list1"/>
    <dgm:cxn modelId="{431EEF5B-546A-4DE8-963A-B283A73ADEAF}" type="presParOf" srcId="{0877D80C-5F8B-48EA-91C3-8E74B9D1E992}" destId="{03F694FD-6020-420C-85BD-BE3EB27EBB5C}" srcOrd="0" destOrd="0" presId="urn:microsoft.com/office/officeart/2005/8/layout/list1"/>
    <dgm:cxn modelId="{686F1F88-96BD-45E8-8402-671E70F68592}" type="presParOf" srcId="{0877D80C-5F8B-48EA-91C3-8E74B9D1E992}" destId="{611D8189-E112-4737-AF31-855D55B974F8}" srcOrd="1" destOrd="0" presId="urn:microsoft.com/office/officeart/2005/8/layout/list1"/>
    <dgm:cxn modelId="{9FED4B3A-6408-4A05-9DF1-DCAADB45218E}" type="presParOf" srcId="{5C356736-B9DF-47FA-8ED9-6FE85E8A4438}" destId="{8631115C-F775-4780-9845-9A2D7FB97594}" srcOrd="13" destOrd="0" presId="urn:microsoft.com/office/officeart/2005/8/layout/list1"/>
    <dgm:cxn modelId="{9EAEC7C0-954D-4FF2-BFC7-CAF7A2448C6D}" type="presParOf" srcId="{5C356736-B9DF-47FA-8ED9-6FE85E8A4438}" destId="{66A4C3DF-BBE7-4542-AB62-4B653C9539C6}" srcOrd="14" destOrd="0" presId="urn:microsoft.com/office/officeart/2005/8/layout/list1"/>
    <dgm:cxn modelId="{143FF4A5-7058-4C7A-928E-79C541C84970}" type="presParOf" srcId="{5C356736-B9DF-47FA-8ED9-6FE85E8A4438}" destId="{81C68BCA-2951-401F-AA96-F4F93B397993}" srcOrd="15" destOrd="0" presId="urn:microsoft.com/office/officeart/2005/8/layout/list1"/>
    <dgm:cxn modelId="{D7E74C57-D1EC-464D-80EB-7EBEDC11EBEA}" type="presParOf" srcId="{5C356736-B9DF-47FA-8ED9-6FE85E8A4438}" destId="{4CFEADCA-EAD7-40ED-8ACC-5EBC57135DC5}" srcOrd="16" destOrd="0" presId="urn:microsoft.com/office/officeart/2005/8/layout/list1"/>
    <dgm:cxn modelId="{AB29181F-89A1-4C7C-9D66-EC47F7726607}" type="presParOf" srcId="{4CFEADCA-EAD7-40ED-8ACC-5EBC57135DC5}" destId="{E248F6EF-C444-49D3-AC0B-4AF92F47569D}" srcOrd="0" destOrd="0" presId="urn:microsoft.com/office/officeart/2005/8/layout/list1"/>
    <dgm:cxn modelId="{52ED9E22-CAC2-4631-8CBF-EDFFB6F9730C}" type="presParOf" srcId="{4CFEADCA-EAD7-40ED-8ACC-5EBC57135DC5}" destId="{C4475D86-081B-4DBD-A2F9-4CA239439617}" srcOrd="1" destOrd="0" presId="urn:microsoft.com/office/officeart/2005/8/layout/list1"/>
    <dgm:cxn modelId="{1468A648-66AC-4867-95D5-6456A975C944}" type="presParOf" srcId="{5C356736-B9DF-47FA-8ED9-6FE85E8A4438}" destId="{30A8AA51-B976-463E-8F29-7811774E3DB7}" srcOrd="17" destOrd="0" presId="urn:microsoft.com/office/officeart/2005/8/layout/list1"/>
    <dgm:cxn modelId="{0E72074E-9B65-471B-99C5-51746D731DBA}" type="presParOf" srcId="{5C356736-B9DF-47FA-8ED9-6FE85E8A4438}" destId="{D57E64C9-7CF2-40C6-B1F0-C7175B193B9C}" srcOrd="18" destOrd="0" presId="urn:microsoft.com/office/officeart/2005/8/layout/list1"/>
    <dgm:cxn modelId="{F6BAF4EE-62BA-4662-93A5-DD7C4008522A}" type="presParOf" srcId="{5C356736-B9DF-47FA-8ED9-6FE85E8A4438}" destId="{7DFBB659-2301-4ED9-B892-7F3EF599909C}" srcOrd="19" destOrd="0" presId="urn:microsoft.com/office/officeart/2005/8/layout/list1"/>
    <dgm:cxn modelId="{165802AC-1820-4F72-81FB-C3A97FABFF18}" type="presParOf" srcId="{5C356736-B9DF-47FA-8ED9-6FE85E8A4438}" destId="{9AAA74F8-0862-4D35-87DF-D1C34B65D738}" srcOrd="20" destOrd="0" presId="urn:microsoft.com/office/officeart/2005/8/layout/list1"/>
    <dgm:cxn modelId="{BF48F2FD-DC50-4B36-83CB-55404C65957A}" type="presParOf" srcId="{9AAA74F8-0862-4D35-87DF-D1C34B65D738}" destId="{2FC81B1B-C329-4C6A-B670-5A6EA50A7E20}" srcOrd="0" destOrd="0" presId="urn:microsoft.com/office/officeart/2005/8/layout/list1"/>
    <dgm:cxn modelId="{24BB4501-5471-4FFA-AAAC-B2A50F698951}" type="presParOf" srcId="{9AAA74F8-0862-4D35-87DF-D1C34B65D738}" destId="{44824850-276E-463A-B5FF-9C9491DD5940}" srcOrd="1" destOrd="0" presId="urn:microsoft.com/office/officeart/2005/8/layout/list1"/>
    <dgm:cxn modelId="{487EDF3A-12E7-4DFA-8DB4-5255D8B64DA2}" type="presParOf" srcId="{5C356736-B9DF-47FA-8ED9-6FE85E8A4438}" destId="{845ED17F-0FFD-4BEA-B1F0-5F2BAACECDE8}" srcOrd="21" destOrd="0" presId="urn:microsoft.com/office/officeart/2005/8/layout/list1"/>
    <dgm:cxn modelId="{2C32B584-FF07-4AD3-9E37-FE95ACB0568C}" type="presParOf" srcId="{5C356736-B9DF-47FA-8ED9-6FE85E8A4438}" destId="{E1C26862-6E34-4DE5-984E-0FF834A4408F}" srcOrd="22" destOrd="0" presId="urn:microsoft.com/office/officeart/2005/8/layout/list1"/>
    <dgm:cxn modelId="{9AB71528-5C90-4D17-905C-22CFBE64FBFC}" type="presParOf" srcId="{5C356736-B9DF-47FA-8ED9-6FE85E8A4438}" destId="{3B73EE1F-6A8F-4603-B0A9-B22DC304B2CA}" srcOrd="23" destOrd="0" presId="urn:microsoft.com/office/officeart/2005/8/layout/list1"/>
    <dgm:cxn modelId="{DED74862-F848-4E09-A374-19A03A16C9B2}" type="presParOf" srcId="{5C356736-B9DF-47FA-8ED9-6FE85E8A4438}" destId="{94F6CC04-4760-4A8A-863E-0401EB21BED1}" srcOrd="24" destOrd="0" presId="urn:microsoft.com/office/officeart/2005/8/layout/list1"/>
    <dgm:cxn modelId="{9A229C35-E547-4B8B-A6CD-D1DE999D9165}" type="presParOf" srcId="{94F6CC04-4760-4A8A-863E-0401EB21BED1}" destId="{98E6C8F4-DD69-4816-A115-B4F82F554920}" srcOrd="0" destOrd="0" presId="urn:microsoft.com/office/officeart/2005/8/layout/list1"/>
    <dgm:cxn modelId="{7E196230-1B0D-4EAF-B95B-CD82C51CF48E}" type="presParOf" srcId="{94F6CC04-4760-4A8A-863E-0401EB21BED1}" destId="{B921F8A7-42BA-4320-A458-A53A7DE000D7}" srcOrd="1" destOrd="0" presId="urn:microsoft.com/office/officeart/2005/8/layout/list1"/>
    <dgm:cxn modelId="{EF080BAD-57C5-457D-B3C5-E92D5C5B57D2}" type="presParOf" srcId="{5C356736-B9DF-47FA-8ED9-6FE85E8A4438}" destId="{BCCD5533-82EC-4F07-A2E3-71F7356C137A}" srcOrd="25" destOrd="0" presId="urn:microsoft.com/office/officeart/2005/8/layout/list1"/>
    <dgm:cxn modelId="{C274F5F3-15D1-4720-AC06-EC42DCA33DF6}" type="presParOf" srcId="{5C356736-B9DF-47FA-8ED9-6FE85E8A4438}" destId="{40FE78AA-2C37-4980-8DB5-8FFB45D8DC85}" srcOrd="26" destOrd="0" presId="urn:microsoft.com/office/officeart/2005/8/layout/list1"/>
    <dgm:cxn modelId="{E8501EE3-7374-4137-A431-28EBF0EDBC2F}" type="presParOf" srcId="{5C356736-B9DF-47FA-8ED9-6FE85E8A4438}" destId="{E1D0B9D8-5F84-4D54-A4DE-61944E4DB0DE}" srcOrd="27" destOrd="0" presId="urn:microsoft.com/office/officeart/2005/8/layout/list1"/>
    <dgm:cxn modelId="{5868A7A0-6939-4B00-A95D-CDEC9C91D4E1}" type="presParOf" srcId="{5C356736-B9DF-47FA-8ED9-6FE85E8A4438}" destId="{87B3C663-79AB-4B57-B175-6EC84514ED25}" srcOrd="28" destOrd="0" presId="urn:microsoft.com/office/officeart/2005/8/layout/list1"/>
    <dgm:cxn modelId="{012C88C4-A3DF-404D-ADDA-67B3E3CF3257}" type="presParOf" srcId="{87B3C663-79AB-4B57-B175-6EC84514ED25}" destId="{62CCB225-4BD0-49DB-8B55-354C5FB94F33}" srcOrd="0" destOrd="0" presId="urn:microsoft.com/office/officeart/2005/8/layout/list1"/>
    <dgm:cxn modelId="{C2747717-4AA0-4424-B49A-71A127D77764}" type="presParOf" srcId="{87B3C663-79AB-4B57-B175-6EC84514ED25}" destId="{52E1AAC6-1F3E-4EEB-85DF-5C6E26B9A3E6}" srcOrd="1" destOrd="0" presId="urn:microsoft.com/office/officeart/2005/8/layout/list1"/>
    <dgm:cxn modelId="{F303DCEC-F5FB-43DC-AAD9-28B83278A178}" type="presParOf" srcId="{5C356736-B9DF-47FA-8ED9-6FE85E8A4438}" destId="{CA348452-B67D-42F0-AF8D-AD35CFB33D53}" srcOrd="29" destOrd="0" presId="urn:microsoft.com/office/officeart/2005/8/layout/list1"/>
    <dgm:cxn modelId="{CCCCDC65-D818-4785-A1C8-3CE0F48E8CD5}" type="presParOf" srcId="{5C356736-B9DF-47FA-8ED9-6FE85E8A4438}" destId="{AD37C84E-C846-4AA0-B62A-F60B7D9957D6}" srcOrd="3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7AA0CF-76A3-43F1-AC1E-494452D9D1F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BB3E6EC6-66F0-4494-8BE1-5939DEE5A02C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Выбор оптимальных для развития ребенка с ОВЗ коррекционных программ, методик и приемов обучения в соответствии с его особыми образовательными потребностями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52586052-AA9D-4E58-A30D-FB676BB7BA98}" type="parTrans" cxnId="{C267CA0A-C680-4721-973C-97FE7E08D196}">
      <dgm:prSet/>
      <dgm:spPr/>
      <dgm:t>
        <a:bodyPr/>
        <a:lstStyle/>
        <a:p>
          <a:endParaRPr lang="ru-RU"/>
        </a:p>
      </dgm:t>
    </dgm:pt>
    <dgm:pt modelId="{23E157DD-88DF-41F9-B654-AD2210B3BA3A}" type="sibTrans" cxnId="{C267CA0A-C680-4721-973C-97FE7E08D196}">
      <dgm:prSet/>
      <dgm:spPr>
        <a:solidFill>
          <a:srgbClr val="002060"/>
        </a:solidFill>
      </dgm:spPr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8FC98EEC-5CCC-4A60-8F42-9AD98FF876D2}">
      <dgm:prSet phldrT="[Текст]" custT="1"/>
      <dgm:spPr>
        <a:solidFill>
          <a:schemeClr val="accent4"/>
        </a:solidFill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Организация и проведение индивидуальных и групповых занятий по коррекции нарушений устной и письменной речи, а также развитию коммуникативных навыков детей с ОВЗ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C7B5A74B-4483-454F-A7A5-6F5509CAC0F3}" type="parTrans" cxnId="{93954634-02E3-4F21-856F-269061228DA6}">
      <dgm:prSet/>
      <dgm:spPr/>
      <dgm:t>
        <a:bodyPr/>
        <a:lstStyle/>
        <a:p>
          <a:endParaRPr lang="ru-RU"/>
        </a:p>
      </dgm:t>
    </dgm:pt>
    <dgm:pt modelId="{CAAF5E87-C507-4998-9E1B-B24453782C5A}" type="sibTrans" cxnId="{93954634-02E3-4F21-856F-269061228DA6}">
      <dgm:prSet/>
      <dgm:spPr/>
      <dgm:t>
        <a:bodyPr/>
        <a:lstStyle/>
        <a:p>
          <a:endParaRPr lang="ru-RU"/>
        </a:p>
      </dgm:t>
    </dgm:pt>
    <dgm:pt modelId="{E87004E1-5C50-4F26-B2AC-83EC1667BE27}" type="pres">
      <dgm:prSet presAssocID="{A57AA0CF-76A3-43F1-AC1E-494452D9D1FD}" presName="linearFlow" presStyleCnt="0">
        <dgm:presLayoutVars>
          <dgm:resizeHandles val="exact"/>
        </dgm:presLayoutVars>
      </dgm:prSet>
      <dgm:spPr/>
    </dgm:pt>
    <dgm:pt modelId="{7ACB54F0-446F-4B89-9805-00F39A5F2859}" type="pres">
      <dgm:prSet presAssocID="{BB3E6EC6-66F0-4494-8BE1-5939DEE5A02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AD0DB0-3B7F-444A-A554-59688F97F330}" type="pres">
      <dgm:prSet presAssocID="{23E157DD-88DF-41F9-B654-AD2210B3BA3A}" presName="sibTrans" presStyleLbl="sibTrans2D1" presStyleIdx="0" presStyleCnt="1"/>
      <dgm:spPr/>
      <dgm:t>
        <a:bodyPr/>
        <a:lstStyle/>
        <a:p>
          <a:endParaRPr lang="ru-RU"/>
        </a:p>
      </dgm:t>
    </dgm:pt>
    <dgm:pt modelId="{4C7B523D-6FCA-4653-82F0-1E79278B1F83}" type="pres">
      <dgm:prSet presAssocID="{23E157DD-88DF-41F9-B654-AD2210B3BA3A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E0996906-9CDA-4AA8-9460-BBA8A427A597}" type="pres">
      <dgm:prSet presAssocID="{8FC98EEC-5CCC-4A60-8F42-9AD98FF876D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954634-02E3-4F21-856F-269061228DA6}" srcId="{A57AA0CF-76A3-43F1-AC1E-494452D9D1FD}" destId="{8FC98EEC-5CCC-4A60-8F42-9AD98FF876D2}" srcOrd="1" destOrd="0" parTransId="{C7B5A74B-4483-454F-A7A5-6F5509CAC0F3}" sibTransId="{CAAF5E87-C507-4998-9E1B-B24453782C5A}"/>
    <dgm:cxn modelId="{004AEE06-DCBB-4858-B901-03B582CA493E}" type="presOf" srcId="{23E157DD-88DF-41F9-B654-AD2210B3BA3A}" destId="{4C7B523D-6FCA-4653-82F0-1E79278B1F83}" srcOrd="1" destOrd="0" presId="urn:microsoft.com/office/officeart/2005/8/layout/process2"/>
    <dgm:cxn modelId="{C267CA0A-C680-4721-973C-97FE7E08D196}" srcId="{A57AA0CF-76A3-43F1-AC1E-494452D9D1FD}" destId="{BB3E6EC6-66F0-4494-8BE1-5939DEE5A02C}" srcOrd="0" destOrd="0" parTransId="{52586052-AA9D-4E58-A30D-FB676BB7BA98}" sibTransId="{23E157DD-88DF-41F9-B654-AD2210B3BA3A}"/>
    <dgm:cxn modelId="{9A05A8A8-F2E8-4E7D-ABFF-A64B23E5C0FD}" type="presOf" srcId="{23E157DD-88DF-41F9-B654-AD2210B3BA3A}" destId="{3CAD0DB0-3B7F-444A-A554-59688F97F330}" srcOrd="0" destOrd="0" presId="urn:microsoft.com/office/officeart/2005/8/layout/process2"/>
    <dgm:cxn modelId="{BCC1C4F3-2B85-4D4A-A437-CE7E5FA4090A}" type="presOf" srcId="{8FC98EEC-5CCC-4A60-8F42-9AD98FF876D2}" destId="{E0996906-9CDA-4AA8-9460-BBA8A427A597}" srcOrd="0" destOrd="0" presId="urn:microsoft.com/office/officeart/2005/8/layout/process2"/>
    <dgm:cxn modelId="{921A85BA-79C5-41D9-8702-B68993BC3D1B}" type="presOf" srcId="{BB3E6EC6-66F0-4494-8BE1-5939DEE5A02C}" destId="{7ACB54F0-446F-4B89-9805-00F39A5F2859}" srcOrd="0" destOrd="0" presId="urn:microsoft.com/office/officeart/2005/8/layout/process2"/>
    <dgm:cxn modelId="{8F6E8649-43A1-4E08-9F70-30B580BB57BC}" type="presOf" srcId="{A57AA0CF-76A3-43F1-AC1E-494452D9D1FD}" destId="{E87004E1-5C50-4F26-B2AC-83EC1667BE27}" srcOrd="0" destOrd="0" presId="urn:microsoft.com/office/officeart/2005/8/layout/process2"/>
    <dgm:cxn modelId="{6CC0436E-315B-4520-A61F-4794023448E2}" type="presParOf" srcId="{E87004E1-5C50-4F26-B2AC-83EC1667BE27}" destId="{7ACB54F0-446F-4B89-9805-00F39A5F2859}" srcOrd="0" destOrd="0" presId="urn:microsoft.com/office/officeart/2005/8/layout/process2"/>
    <dgm:cxn modelId="{4089B3FE-777D-43B4-8504-CE049AF9704E}" type="presParOf" srcId="{E87004E1-5C50-4F26-B2AC-83EC1667BE27}" destId="{3CAD0DB0-3B7F-444A-A554-59688F97F330}" srcOrd="1" destOrd="0" presId="urn:microsoft.com/office/officeart/2005/8/layout/process2"/>
    <dgm:cxn modelId="{501F7525-22DA-491E-87BF-D670EE90E1F3}" type="presParOf" srcId="{3CAD0DB0-3B7F-444A-A554-59688F97F330}" destId="{4C7B523D-6FCA-4653-82F0-1E79278B1F83}" srcOrd="0" destOrd="0" presId="urn:microsoft.com/office/officeart/2005/8/layout/process2"/>
    <dgm:cxn modelId="{8299912A-4396-48B2-8EFE-F19405104284}" type="presParOf" srcId="{E87004E1-5C50-4F26-B2AC-83EC1667BE27}" destId="{E0996906-9CDA-4AA8-9460-BBA8A427A597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2ED0C1-18AC-4EB7-B28C-9334A1AB9D08}" type="doc">
      <dgm:prSet loTypeId="urn:microsoft.com/office/officeart/2005/8/layout/vList2" loCatId="list" qsTypeId="urn:microsoft.com/office/officeart/2005/8/quickstyle/simple2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00E89384-1363-45B0-B7BD-343B5B087854}">
      <dgm:prSet phldrT="[Текст]" custT="1"/>
      <dgm:spPr/>
      <dgm:t>
        <a:bodyPr/>
        <a:lstStyle/>
        <a:p>
          <a:r>
            <a:rPr lang="ru-RU" sz="2000" b="1" dirty="0" smtClean="0"/>
            <a:t>мотивационная установка</a:t>
          </a:r>
          <a:endParaRPr lang="ru-RU" sz="2000" b="1" dirty="0"/>
        </a:p>
      </dgm:t>
    </dgm:pt>
    <dgm:pt modelId="{A406B051-B3AE-4646-9189-4992EB7EB859}" type="sibTrans" cxnId="{5779735A-8BDC-42CF-9E55-E1ED56392EAB}">
      <dgm:prSet/>
      <dgm:spPr/>
      <dgm:t>
        <a:bodyPr/>
        <a:lstStyle/>
        <a:p>
          <a:endParaRPr lang="ru-RU"/>
        </a:p>
      </dgm:t>
    </dgm:pt>
    <dgm:pt modelId="{2F51D61D-99B5-4F24-8B4D-C83D3A8EB998}" type="parTrans" cxnId="{5779735A-8BDC-42CF-9E55-E1ED56392EAB}">
      <dgm:prSet/>
      <dgm:spPr/>
      <dgm:t>
        <a:bodyPr/>
        <a:lstStyle/>
        <a:p>
          <a:endParaRPr lang="ru-RU"/>
        </a:p>
      </dgm:t>
    </dgm:pt>
    <dgm:pt modelId="{93139DBC-A756-4DA7-85B4-BB9FC5FE3F64}">
      <dgm:prSet custT="1"/>
      <dgm:spPr/>
      <dgm:t>
        <a:bodyPr/>
        <a:lstStyle/>
        <a:p>
          <a:r>
            <a:rPr lang="ru-RU" sz="2000" b="1" dirty="0" smtClean="0"/>
            <a:t>коррекция</a:t>
          </a:r>
          <a:r>
            <a:rPr lang="ru-RU" sz="2000" dirty="0" smtClean="0"/>
            <a:t> </a:t>
          </a:r>
          <a:r>
            <a:rPr lang="ru-RU" sz="2000" b="1" dirty="0" smtClean="0"/>
            <a:t>звукопроизношения</a:t>
          </a:r>
          <a:r>
            <a:rPr lang="ru-RU" sz="2000" dirty="0" smtClean="0"/>
            <a:t>, </a:t>
          </a:r>
        </a:p>
      </dgm:t>
    </dgm:pt>
    <dgm:pt modelId="{C739E43C-7CF1-47E6-9823-560E33960550}" type="parTrans" cxnId="{AE44ACD9-998E-40DC-B0B3-86D8918E6626}">
      <dgm:prSet/>
      <dgm:spPr/>
      <dgm:t>
        <a:bodyPr/>
        <a:lstStyle/>
        <a:p>
          <a:endParaRPr lang="ru-RU"/>
        </a:p>
      </dgm:t>
    </dgm:pt>
    <dgm:pt modelId="{D747FE89-14CC-4647-BEE4-2EF1A4ED856E}" type="sibTrans" cxnId="{AE44ACD9-998E-40DC-B0B3-86D8918E6626}">
      <dgm:prSet/>
      <dgm:spPr/>
      <dgm:t>
        <a:bodyPr/>
        <a:lstStyle/>
        <a:p>
          <a:endParaRPr lang="ru-RU"/>
        </a:p>
      </dgm:t>
    </dgm:pt>
    <dgm:pt modelId="{8C1E0E95-02C5-4894-908E-ECAE6D22026C}">
      <dgm:prSet custT="1"/>
      <dgm:spPr/>
      <dgm:t>
        <a:bodyPr/>
        <a:lstStyle/>
        <a:p>
          <a:r>
            <a:rPr lang="ru-RU" sz="2000" b="1" dirty="0" smtClean="0"/>
            <a:t>развитие фонематического анализа и синтеза, </a:t>
          </a:r>
        </a:p>
      </dgm:t>
    </dgm:pt>
    <dgm:pt modelId="{C0625BBF-2D26-42D0-868F-C7954A7F7528}" type="parTrans" cxnId="{7CBDB0C4-E602-4F8C-81AA-128641F2DD1C}">
      <dgm:prSet/>
      <dgm:spPr/>
      <dgm:t>
        <a:bodyPr/>
        <a:lstStyle/>
        <a:p>
          <a:endParaRPr lang="ru-RU"/>
        </a:p>
      </dgm:t>
    </dgm:pt>
    <dgm:pt modelId="{C30A258C-4F69-4061-9E05-C920A95F43FE}" type="sibTrans" cxnId="{7CBDB0C4-E602-4F8C-81AA-128641F2DD1C}">
      <dgm:prSet/>
      <dgm:spPr/>
      <dgm:t>
        <a:bodyPr/>
        <a:lstStyle/>
        <a:p>
          <a:endParaRPr lang="ru-RU"/>
        </a:p>
      </dgm:t>
    </dgm:pt>
    <dgm:pt modelId="{37853496-DC18-4D07-B535-D4588F94A497}">
      <dgm:prSet custT="1"/>
      <dgm:spPr/>
      <dgm:t>
        <a:bodyPr/>
        <a:lstStyle/>
        <a:p>
          <a:r>
            <a:rPr lang="ru-RU" sz="2000" b="1" dirty="0" smtClean="0"/>
            <a:t>лексико-грамматические упражнения, </a:t>
          </a:r>
        </a:p>
      </dgm:t>
    </dgm:pt>
    <dgm:pt modelId="{862E7357-10D1-498D-B5A1-F4A47D0F318C}" type="parTrans" cxnId="{368190F1-73A2-4D1B-99AA-64FFA80F7831}">
      <dgm:prSet/>
      <dgm:spPr/>
      <dgm:t>
        <a:bodyPr/>
        <a:lstStyle/>
        <a:p>
          <a:endParaRPr lang="ru-RU"/>
        </a:p>
      </dgm:t>
    </dgm:pt>
    <dgm:pt modelId="{A490AD1F-2564-40C6-811A-50AA0AE9E8EC}" type="sibTrans" cxnId="{368190F1-73A2-4D1B-99AA-64FFA80F7831}">
      <dgm:prSet/>
      <dgm:spPr/>
      <dgm:t>
        <a:bodyPr/>
        <a:lstStyle/>
        <a:p>
          <a:endParaRPr lang="ru-RU"/>
        </a:p>
      </dgm:t>
    </dgm:pt>
    <dgm:pt modelId="{E93F90D9-AC5A-4755-9DBC-988562FDD5AE}">
      <dgm:prSet custT="1"/>
      <dgm:spPr/>
      <dgm:t>
        <a:bodyPr/>
        <a:lstStyle/>
        <a:p>
          <a:r>
            <a:rPr lang="ru-RU" sz="2000" b="1" dirty="0" smtClean="0"/>
            <a:t>развитие связной речи, </a:t>
          </a:r>
        </a:p>
      </dgm:t>
    </dgm:pt>
    <dgm:pt modelId="{0411E73C-F279-4800-BFB2-A5222F6CA87C}" type="parTrans" cxnId="{0F094EF6-1207-43DA-B0BD-7DB6E44FA189}">
      <dgm:prSet/>
      <dgm:spPr/>
      <dgm:t>
        <a:bodyPr/>
        <a:lstStyle/>
        <a:p>
          <a:endParaRPr lang="ru-RU"/>
        </a:p>
      </dgm:t>
    </dgm:pt>
    <dgm:pt modelId="{03D44E5A-D7AF-4227-897A-CB3ECF75BEEC}" type="sibTrans" cxnId="{0F094EF6-1207-43DA-B0BD-7DB6E44FA189}">
      <dgm:prSet/>
      <dgm:spPr/>
      <dgm:t>
        <a:bodyPr/>
        <a:lstStyle/>
        <a:p>
          <a:endParaRPr lang="ru-RU"/>
        </a:p>
      </dgm:t>
    </dgm:pt>
    <dgm:pt modelId="{B280C83F-F412-442B-8D3F-452F473F473B}">
      <dgm:prSet custT="1"/>
      <dgm:spPr/>
      <dgm:t>
        <a:bodyPr/>
        <a:lstStyle/>
        <a:p>
          <a:r>
            <a:rPr lang="ru-RU" sz="2000" b="1" dirty="0" smtClean="0"/>
            <a:t>развитие неречевых процессов, мелкой моторики</a:t>
          </a:r>
          <a:endParaRPr lang="ru-RU" sz="2000" b="1" dirty="0"/>
        </a:p>
      </dgm:t>
    </dgm:pt>
    <dgm:pt modelId="{0D4C0521-4A1A-4195-98EC-6352ED89FA24}" type="parTrans" cxnId="{93D7A1DC-312C-4138-B607-DB3A4E5A00DF}">
      <dgm:prSet/>
      <dgm:spPr/>
      <dgm:t>
        <a:bodyPr/>
        <a:lstStyle/>
        <a:p>
          <a:endParaRPr lang="ru-RU"/>
        </a:p>
      </dgm:t>
    </dgm:pt>
    <dgm:pt modelId="{D17890C4-827C-46C2-941E-298167181F30}" type="sibTrans" cxnId="{93D7A1DC-312C-4138-B607-DB3A4E5A00DF}">
      <dgm:prSet/>
      <dgm:spPr/>
      <dgm:t>
        <a:bodyPr/>
        <a:lstStyle/>
        <a:p>
          <a:endParaRPr lang="ru-RU"/>
        </a:p>
      </dgm:t>
    </dgm:pt>
    <dgm:pt modelId="{C5E144F2-85B4-4802-A2AD-3030348EC139}">
      <dgm:prSet custT="1"/>
      <dgm:spPr/>
      <dgm:t>
        <a:bodyPr/>
        <a:lstStyle/>
        <a:p>
          <a:r>
            <a:rPr lang="ru-RU" sz="2000" b="1" dirty="0" smtClean="0"/>
            <a:t>коррекция нарушений письменной речи </a:t>
          </a:r>
        </a:p>
      </dgm:t>
    </dgm:pt>
    <dgm:pt modelId="{E318EE2C-C57A-4F80-A50D-52AD4C2D8840}" type="parTrans" cxnId="{CFEA8E28-DD00-4B58-BAB2-281D4BF34790}">
      <dgm:prSet/>
      <dgm:spPr/>
      <dgm:t>
        <a:bodyPr/>
        <a:lstStyle/>
        <a:p>
          <a:endParaRPr lang="ru-RU"/>
        </a:p>
      </dgm:t>
    </dgm:pt>
    <dgm:pt modelId="{342F05CB-2198-4106-B84A-B03A651CA83C}" type="sibTrans" cxnId="{CFEA8E28-DD00-4B58-BAB2-281D4BF34790}">
      <dgm:prSet/>
      <dgm:spPr/>
      <dgm:t>
        <a:bodyPr/>
        <a:lstStyle/>
        <a:p>
          <a:endParaRPr lang="ru-RU"/>
        </a:p>
      </dgm:t>
    </dgm:pt>
    <dgm:pt modelId="{9972204E-6192-4A4B-84F1-847057FB5408}">
      <dgm:prSet custT="1"/>
      <dgm:spPr/>
      <dgm:t>
        <a:bodyPr/>
        <a:lstStyle/>
        <a:p>
          <a:r>
            <a:rPr lang="ru-RU" sz="2000" b="1" dirty="0" smtClean="0"/>
            <a:t>рефлексивный анализ.</a:t>
          </a:r>
        </a:p>
      </dgm:t>
    </dgm:pt>
    <dgm:pt modelId="{E8F75C8A-D05D-4BAC-BEE1-CB289FF92207}" type="parTrans" cxnId="{BE977F43-C2E0-4063-9EAB-6A543B126EC6}">
      <dgm:prSet/>
      <dgm:spPr/>
      <dgm:t>
        <a:bodyPr/>
        <a:lstStyle/>
        <a:p>
          <a:endParaRPr lang="ru-RU"/>
        </a:p>
      </dgm:t>
    </dgm:pt>
    <dgm:pt modelId="{ACDDAF59-B36B-49B8-9854-115FD3BBCC9B}" type="sibTrans" cxnId="{BE977F43-C2E0-4063-9EAB-6A543B126EC6}">
      <dgm:prSet/>
      <dgm:spPr/>
      <dgm:t>
        <a:bodyPr/>
        <a:lstStyle/>
        <a:p>
          <a:endParaRPr lang="ru-RU"/>
        </a:p>
      </dgm:t>
    </dgm:pt>
    <dgm:pt modelId="{B575EE24-3745-4540-8642-55228F288A9D}" type="pres">
      <dgm:prSet presAssocID="{312ED0C1-18AC-4EB7-B28C-9334A1AB9D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84F9D8-DCB8-42C9-B57D-41610B07C2B1}" type="pres">
      <dgm:prSet presAssocID="{00E89384-1363-45B0-B7BD-343B5B087854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430E5-E575-482B-A53B-3D1909E30BB5}" type="pres">
      <dgm:prSet presAssocID="{A406B051-B3AE-4646-9189-4992EB7EB859}" presName="spacer" presStyleCnt="0"/>
      <dgm:spPr/>
    </dgm:pt>
    <dgm:pt modelId="{246BBB81-F58E-42D1-87C1-07D9BA771EA8}" type="pres">
      <dgm:prSet presAssocID="{93139DBC-A756-4DA7-85B4-BB9FC5FE3F64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AF9B1-1A4F-4F6C-B9F2-CBDF8EBAD905}" type="pres">
      <dgm:prSet presAssocID="{D747FE89-14CC-4647-BEE4-2EF1A4ED856E}" presName="spacer" presStyleCnt="0"/>
      <dgm:spPr/>
    </dgm:pt>
    <dgm:pt modelId="{A5882C1E-6473-4D7A-978A-7D6D10EBE931}" type="pres">
      <dgm:prSet presAssocID="{8C1E0E95-02C5-4894-908E-ECAE6D22026C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DC8AB-4428-4B16-A53D-052B6FF35E29}" type="pres">
      <dgm:prSet presAssocID="{C30A258C-4F69-4061-9E05-C920A95F43FE}" presName="spacer" presStyleCnt="0"/>
      <dgm:spPr/>
    </dgm:pt>
    <dgm:pt modelId="{490FDCDF-D409-4976-B93B-9EE361A93F48}" type="pres">
      <dgm:prSet presAssocID="{37853496-DC18-4D07-B535-D4588F94A497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247A57-DE9D-4300-841E-CF5BDB8FF92E}" type="pres">
      <dgm:prSet presAssocID="{A490AD1F-2564-40C6-811A-50AA0AE9E8EC}" presName="spacer" presStyleCnt="0"/>
      <dgm:spPr/>
    </dgm:pt>
    <dgm:pt modelId="{D7CFFE23-E735-4A56-955A-36E5C27458CF}" type="pres">
      <dgm:prSet presAssocID="{E93F90D9-AC5A-4755-9DBC-988562FDD5AE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88963-A6FC-4112-B3B9-DC2388866645}" type="pres">
      <dgm:prSet presAssocID="{03D44E5A-D7AF-4227-897A-CB3ECF75BEEC}" presName="spacer" presStyleCnt="0"/>
      <dgm:spPr/>
    </dgm:pt>
    <dgm:pt modelId="{40F0D8C0-BEB2-4DD0-9F2B-D0CC6EF0D805}" type="pres">
      <dgm:prSet presAssocID="{B280C83F-F412-442B-8D3F-452F473F473B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0052D-6DDC-45DB-A5ED-1080CAE249E0}" type="pres">
      <dgm:prSet presAssocID="{D17890C4-827C-46C2-941E-298167181F30}" presName="spacer" presStyleCnt="0"/>
      <dgm:spPr/>
    </dgm:pt>
    <dgm:pt modelId="{C30E042B-A531-42B7-B697-FEF6601E982D}" type="pres">
      <dgm:prSet presAssocID="{C5E144F2-85B4-4802-A2AD-3030348EC139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3C977-40B6-439E-96D3-0D493B0D75F3}" type="pres">
      <dgm:prSet presAssocID="{342F05CB-2198-4106-B84A-B03A651CA83C}" presName="spacer" presStyleCnt="0"/>
      <dgm:spPr/>
    </dgm:pt>
    <dgm:pt modelId="{505C38D4-A398-4FE7-827E-FDD3C87360AD}" type="pres">
      <dgm:prSet presAssocID="{9972204E-6192-4A4B-84F1-847057FB5408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44ACD9-998E-40DC-B0B3-86D8918E6626}" srcId="{312ED0C1-18AC-4EB7-B28C-9334A1AB9D08}" destId="{93139DBC-A756-4DA7-85B4-BB9FC5FE3F64}" srcOrd="1" destOrd="0" parTransId="{C739E43C-7CF1-47E6-9823-560E33960550}" sibTransId="{D747FE89-14CC-4647-BEE4-2EF1A4ED856E}"/>
    <dgm:cxn modelId="{0F094EF6-1207-43DA-B0BD-7DB6E44FA189}" srcId="{312ED0C1-18AC-4EB7-B28C-9334A1AB9D08}" destId="{E93F90D9-AC5A-4755-9DBC-988562FDD5AE}" srcOrd="4" destOrd="0" parTransId="{0411E73C-F279-4800-BFB2-A5222F6CA87C}" sibTransId="{03D44E5A-D7AF-4227-897A-CB3ECF75BEEC}"/>
    <dgm:cxn modelId="{D02BDB01-D644-4D92-8FF5-07811638F090}" type="presOf" srcId="{9972204E-6192-4A4B-84F1-847057FB5408}" destId="{505C38D4-A398-4FE7-827E-FDD3C87360AD}" srcOrd="0" destOrd="0" presId="urn:microsoft.com/office/officeart/2005/8/layout/vList2"/>
    <dgm:cxn modelId="{D52A8029-FA34-4048-A3D1-6D147A60D71E}" type="presOf" srcId="{B280C83F-F412-442B-8D3F-452F473F473B}" destId="{40F0D8C0-BEB2-4DD0-9F2B-D0CC6EF0D805}" srcOrd="0" destOrd="0" presId="urn:microsoft.com/office/officeart/2005/8/layout/vList2"/>
    <dgm:cxn modelId="{93D7A1DC-312C-4138-B607-DB3A4E5A00DF}" srcId="{312ED0C1-18AC-4EB7-B28C-9334A1AB9D08}" destId="{B280C83F-F412-442B-8D3F-452F473F473B}" srcOrd="5" destOrd="0" parTransId="{0D4C0521-4A1A-4195-98EC-6352ED89FA24}" sibTransId="{D17890C4-827C-46C2-941E-298167181F30}"/>
    <dgm:cxn modelId="{18FB097A-A5C9-4462-86B8-EFAED65490B9}" type="presOf" srcId="{00E89384-1363-45B0-B7BD-343B5B087854}" destId="{B384F9D8-DCB8-42C9-B57D-41610B07C2B1}" srcOrd="0" destOrd="0" presId="urn:microsoft.com/office/officeart/2005/8/layout/vList2"/>
    <dgm:cxn modelId="{BE977F43-C2E0-4063-9EAB-6A543B126EC6}" srcId="{312ED0C1-18AC-4EB7-B28C-9334A1AB9D08}" destId="{9972204E-6192-4A4B-84F1-847057FB5408}" srcOrd="7" destOrd="0" parTransId="{E8F75C8A-D05D-4BAC-BEE1-CB289FF92207}" sibTransId="{ACDDAF59-B36B-49B8-9854-115FD3BBCC9B}"/>
    <dgm:cxn modelId="{743DB8D0-0033-49D2-B823-FB996092C0E6}" type="presOf" srcId="{312ED0C1-18AC-4EB7-B28C-9334A1AB9D08}" destId="{B575EE24-3745-4540-8642-55228F288A9D}" srcOrd="0" destOrd="0" presId="urn:microsoft.com/office/officeart/2005/8/layout/vList2"/>
    <dgm:cxn modelId="{84FB74D9-4FB9-4C0F-A73C-0435124B89DB}" type="presOf" srcId="{93139DBC-A756-4DA7-85B4-BB9FC5FE3F64}" destId="{246BBB81-F58E-42D1-87C1-07D9BA771EA8}" srcOrd="0" destOrd="0" presId="urn:microsoft.com/office/officeart/2005/8/layout/vList2"/>
    <dgm:cxn modelId="{D02E8228-1E0A-4CF7-9DC2-5957A0E0A4F9}" type="presOf" srcId="{37853496-DC18-4D07-B535-D4588F94A497}" destId="{490FDCDF-D409-4976-B93B-9EE361A93F48}" srcOrd="0" destOrd="0" presId="urn:microsoft.com/office/officeart/2005/8/layout/vList2"/>
    <dgm:cxn modelId="{0D90E3B0-1948-4E15-872A-E760E12DDFE9}" type="presOf" srcId="{C5E144F2-85B4-4802-A2AD-3030348EC139}" destId="{C30E042B-A531-42B7-B697-FEF6601E982D}" srcOrd="0" destOrd="0" presId="urn:microsoft.com/office/officeart/2005/8/layout/vList2"/>
    <dgm:cxn modelId="{A2D101B7-A5D2-4845-9828-0693F29E6F44}" type="presOf" srcId="{8C1E0E95-02C5-4894-908E-ECAE6D22026C}" destId="{A5882C1E-6473-4D7A-978A-7D6D10EBE931}" srcOrd="0" destOrd="0" presId="urn:microsoft.com/office/officeart/2005/8/layout/vList2"/>
    <dgm:cxn modelId="{CFEA8E28-DD00-4B58-BAB2-281D4BF34790}" srcId="{312ED0C1-18AC-4EB7-B28C-9334A1AB9D08}" destId="{C5E144F2-85B4-4802-A2AD-3030348EC139}" srcOrd="6" destOrd="0" parTransId="{E318EE2C-C57A-4F80-A50D-52AD4C2D8840}" sibTransId="{342F05CB-2198-4106-B84A-B03A651CA83C}"/>
    <dgm:cxn modelId="{5779735A-8BDC-42CF-9E55-E1ED56392EAB}" srcId="{312ED0C1-18AC-4EB7-B28C-9334A1AB9D08}" destId="{00E89384-1363-45B0-B7BD-343B5B087854}" srcOrd="0" destOrd="0" parTransId="{2F51D61D-99B5-4F24-8B4D-C83D3A8EB998}" sibTransId="{A406B051-B3AE-4646-9189-4992EB7EB859}"/>
    <dgm:cxn modelId="{368190F1-73A2-4D1B-99AA-64FFA80F7831}" srcId="{312ED0C1-18AC-4EB7-B28C-9334A1AB9D08}" destId="{37853496-DC18-4D07-B535-D4588F94A497}" srcOrd="3" destOrd="0" parTransId="{862E7357-10D1-498D-B5A1-F4A47D0F318C}" sibTransId="{A490AD1F-2564-40C6-811A-50AA0AE9E8EC}"/>
    <dgm:cxn modelId="{7CBDB0C4-E602-4F8C-81AA-128641F2DD1C}" srcId="{312ED0C1-18AC-4EB7-B28C-9334A1AB9D08}" destId="{8C1E0E95-02C5-4894-908E-ECAE6D22026C}" srcOrd="2" destOrd="0" parTransId="{C0625BBF-2D26-42D0-868F-C7954A7F7528}" sibTransId="{C30A258C-4F69-4061-9E05-C920A95F43FE}"/>
    <dgm:cxn modelId="{3E7DF6B9-7ABF-4DAA-A536-203B8099C384}" type="presOf" srcId="{E93F90D9-AC5A-4755-9DBC-988562FDD5AE}" destId="{D7CFFE23-E735-4A56-955A-36E5C27458CF}" srcOrd="0" destOrd="0" presId="urn:microsoft.com/office/officeart/2005/8/layout/vList2"/>
    <dgm:cxn modelId="{2B338517-0FE1-493C-982A-52BEC4143475}" type="presParOf" srcId="{B575EE24-3745-4540-8642-55228F288A9D}" destId="{B384F9D8-DCB8-42C9-B57D-41610B07C2B1}" srcOrd="0" destOrd="0" presId="urn:microsoft.com/office/officeart/2005/8/layout/vList2"/>
    <dgm:cxn modelId="{63DF5771-D2E3-4FFD-A913-27D8631146C1}" type="presParOf" srcId="{B575EE24-3745-4540-8642-55228F288A9D}" destId="{F90430E5-E575-482B-A53B-3D1909E30BB5}" srcOrd="1" destOrd="0" presId="urn:microsoft.com/office/officeart/2005/8/layout/vList2"/>
    <dgm:cxn modelId="{6F87B3F4-82DB-4AFB-9071-A82B1BE17D46}" type="presParOf" srcId="{B575EE24-3745-4540-8642-55228F288A9D}" destId="{246BBB81-F58E-42D1-87C1-07D9BA771EA8}" srcOrd="2" destOrd="0" presId="urn:microsoft.com/office/officeart/2005/8/layout/vList2"/>
    <dgm:cxn modelId="{0025BE2E-DA17-455E-B192-223B66CC3C88}" type="presParOf" srcId="{B575EE24-3745-4540-8642-55228F288A9D}" destId="{B16AF9B1-1A4F-4F6C-B9F2-CBDF8EBAD905}" srcOrd="3" destOrd="0" presId="urn:microsoft.com/office/officeart/2005/8/layout/vList2"/>
    <dgm:cxn modelId="{09D1D138-0FE2-461E-96B4-3B6B2F8E4595}" type="presParOf" srcId="{B575EE24-3745-4540-8642-55228F288A9D}" destId="{A5882C1E-6473-4D7A-978A-7D6D10EBE931}" srcOrd="4" destOrd="0" presId="urn:microsoft.com/office/officeart/2005/8/layout/vList2"/>
    <dgm:cxn modelId="{ED6EBC90-88F6-4CED-AF2A-48A97D115A73}" type="presParOf" srcId="{B575EE24-3745-4540-8642-55228F288A9D}" destId="{665DC8AB-4428-4B16-A53D-052B6FF35E29}" srcOrd="5" destOrd="0" presId="urn:microsoft.com/office/officeart/2005/8/layout/vList2"/>
    <dgm:cxn modelId="{20D0AF61-734D-4463-BFB7-13A1D849EA4A}" type="presParOf" srcId="{B575EE24-3745-4540-8642-55228F288A9D}" destId="{490FDCDF-D409-4976-B93B-9EE361A93F48}" srcOrd="6" destOrd="0" presId="urn:microsoft.com/office/officeart/2005/8/layout/vList2"/>
    <dgm:cxn modelId="{A6525292-C9D8-4628-BD96-0E03567B3859}" type="presParOf" srcId="{B575EE24-3745-4540-8642-55228F288A9D}" destId="{50247A57-DE9D-4300-841E-CF5BDB8FF92E}" srcOrd="7" destOrd="0" presId="urn:microsoft.com/office/officeart/2005/8/layout/vList2"/>
    <dgm:cxn modelId="{7A992F0E-BE95-4B01-A3F8-ED8D5CA28BD7}" type="presParOf" srcId="{B575EE24-3745-4540-8642-55228F288A9D}" destId="{D7CFFE23-E735-4A56-955A-36E5C27458CF}" srcOrd="8" destOrd="0" presId="urn:microsoft.com/office/officeart/2005/8/layout/vList2"/>
    <dgm:cxn modelId="{49EDC6CD-8C8A-4730-ABF1-91ADD46C70B7}" type="presParOf" srcId="{B575EE24-3745-4540-8642-55228F288A9D}" destId="{02D88963-A6FC-4112-B3B9-DC2388866645}" srcOrd="9" destOrd="0" presId="urn:microsoft.com/office/officeart/2005/8/layout/vList2"/>
    <dgm:cxn modelId="{B128CE6C-996E-4AC4-8D01-20EBF535E71D}" type="presParOf" srcId="{B575EE24-3745-4540-8642-55228F288A9D}" destId="{40F0D8C0-BEB2-4DD0-9F2B-D0CC6EF0D805}" srcOrd="10" destOrd="0" presId="urn:microsoft.com/office/officeart/2005/8/layout/vList2"/>
    <dgm:cxn modelId="{0AD33D38-8BCF-4C77-AA26-6CE74E5F85C2}" type="presParOf" srcId="{B575EE24-3745-4540-8642-55228F288A9D}" destId="{F5F0052D-6DDC-45DB-A5ED-1080CAE249E0}" srcOrd="11" destOrd="0" presId="urn:microsoft.com/office/officeart/2005/8/layout/vList2"/>
    <dgm:cxn modelId="{F2EC5156-D9B5-4E06-B715-D9CD58555185}" type="presParOf" srcId="{B575EE24-3745-4540-8642-55228F288A9D}" destId="{C30E042B-A531-42B7-B697-FEF6601E982D}" srcOrd="12" destOrd="0" presId="urn:microsoft.com/office/officeart/2005/8/layout/vList2"/>
    <dgm:cxn modelId="{1C34964D-F851-4431-BF99-8D9FB2DA1E7B}" type="presParOf" srcId="{B575EE24-3745-4540-8642-55228F288A9D}" destId="{91B3C977-40B6-439E-96D3-0D493B0D75F3}" srcOrd="13" destOrd="0" presId="urn:microsoft.com/office/officeart/2005/8/layout/vList2"/>
    <dgm:cxn modelId="{202CF70E-D466-4A34-AD04-E1D209E7628C}" type="presParOf" srcId="{B575EE24-3745-4540-8642-55228F288A9D}" destId="{505C38D4-A398-4FE7-827E-FDD3C87360A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2ED0C1-18AC-4EB7-B28C-9334A1AB9D08}" type="doc">
      <dgm:prSet loTypeId="urn:microsoft.com/office/officeart/2005/8/layout/vList2" loCatId="list" qsTypeId="urn:microsoft.com/office/officeart/2005/8/quickstyle/simple2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00E89384-1363-45B0-B7BD-343B5B087854}">
      <dgm:prSet phldrT="[Текст]" custT="1"/>
      <dgm:spPr/>
      <dgm:t>
        <a:bodyPr/>
        <a:lstStyle/>
        <a:p>
          <a:pPr algn="ctr"/>
          <a:r>
            <a:rPr lang="ru-RU" sz="2400" b="1" dirty="0" smtClean="0"/>
            <a:t>Использование  анализаторов</a:t>
          </a:r>
          <a:endParaRPr lang="ru-RU" sz="2400" b="1" dirty="0"/>
        </a:p>
      </dgm:t>
    </dgm:pt>
    <dgm:pt modelId="{A406B051-B3AE-4646-9189-4992EB7EB859}" type="sibTrans" cxnId="{5779735A-8BDC-42CF-9E55-E1ED56392EAB}">
      <dgm:prSet/>
      <dgm:spPr/>
      <dgm:t>
        <a:bodyPr/>
        <a:lstStyle/>
        <a:p>
          <a:endParaRPr lang="ru-RU"/>
        </a:p>
      </dgm:t>
    </dgm:pt>
    <dgm:pt modelId="{2F51D61D-99B5-4F24-8B4D-C83D3A8EB998}" type="parTrans" cxnId="{5779735A-8BDC-42CF-9E55-E1ED56392EAB}">
      <dgm:prSet/>
      <dgm:spPr/>
      <dgm:t>
        <a:bodyPr/>
        <a:lstStyle/>
        <a:p>
          <a:endParaRPr lang="ru-RU"/>
        </a:p>
      </dgm:t>
    </dgm:pt>
    <dgm:pt modelId="{93139DBC-A756-4DA7-85B4-BB9FC5FE3F64}">
      <dgm:prSet custT="1"/>
      <dgm:spPr/>
      <dgm:t>
        <a:bodyPr/>
        <a:lstStyle/>
        <a:p>
          <a:pPr algn="ctr"/>
          <a:r>
            <a:rPr lang="ru-RU" sz="2400" b="1" dirty="0" smtClean="0"/>
            <a:t>Дифференцированный подход</a:t>
          </a:r>
        </a:p>
      </dgm:t>
    </dgm:pt>
    <dgm:pt modelId="{C739E43C-7CF1-47E6-9823-560E33960550}" type="parTrans" cxnId="{AE44ACD9-998E-40DC-B0B3-86D8918E6626}">
      <dgm:prSet/>
      <dgm:spPr/>
      <dgm:t>
        <a:bodyPr/>
        <a:lstStyle/>
        <a:p>
          <a:endParaRPr lang="ru-RU"/>
        </a:p>
      </dgm:t>
    </dgm:pt>
    <dgm:pt modelId="{D747FE89-14CC-4647-BEE4-2EF1A4ED856E}" type="sibTrans" cxnId="{AE44ACD9-998E-40DC-B0B3-86D8918E6626}">
      <dgm:prSet/>
      <dgm:spPr/>
      <dgm:t>
        <a:bodyPr/>
        <a:lstStyle/>
        <a:p>
          <a:endParaRPr lang="ru-RU"/>
        </a:p>
      </dgm:t>
    </dgm:pt>
    <dgm:pt modelId="{8C1E0E95-02C5-4894-908E-ECAE6D22026C}">
      <dgm:prSet custT="1"/>
      <dgm:spPr/>
      <dgm:t>
        <a:bodyPr/>
        <a:lstStyle/>
        <a:p>
          <a:pPr algn="ctr"/>
          <a:r>
            <a:rPr lang="ru-RU" sz="2400" b="1" dirty="0" smtClean="0"/>
            <a:t>Повтор упражнений</a:t>
          </a:r>
        </a:p>
      </dgm:t>
    </dgm:pt>
    <dgm:pt modelId="{C0625BBF-2D26-42D0-868F-C7954A7F7528}" type="parTrans" cxnId="{7CBDB0C4-E602-4F8C-81AA-128641F2DD1C}">
      <dgm:prSet/>
      <dgm:spPr/>
      <dgm:t>
        <a:bodyPr/>
        <a:lstStyle/>
        <a:p>
          <a:endParaRPr lang="ru-RU"/>
        </a:p>
      </dgm:t>
    </dgm:pt>
    <dgm:pt modelId="{C30A258C-4F69-4061-9E05-C920A95F43FE}" type="sibTrans" cxnId="{7CBDB0C4-E602-4F8C-81AA-128641F2DD1C}">
      <dgm:prSet/>
      <dgm:spPr/>
      <dgm:t>
        <a:bodyPr/>
        <a:lstStyle/>
        <a:p>
          <a:endParaRPr lang="ru-RU"/>
        </a:p>
      </dgm:t>
    </dgm:pt>
    <dgm:pt modelId="{37853496-DC18-4D07-B535-D4588F94A497}">
      <dgm:prSet custT="1"/>
      <dgm:spPr/>
      <dgm:t>
        <a:bodyPr/>
        <a:lstStyle/>
        <a:p>
          <a:pPr algn="ctr"/>
          <a:r>
            <a:rPr lang="ru-RU" sz="2400" b="1" dirty="0" smtClean="0"/>
            <a:t>Смена видов деятельности</a:t>
          </a:r>
        </a:p>
      </dgm:t>
    </dgm:pt>
    <dgm:pt modelId="{862E7357-10D1-498D-B5A1-F4A47D0F318C}" type="parTrans" cxnId="{368190F1-73A2-4D1B-99AA-64FFA80F7831}">
      <dgm:prSet/>
      <dgm:spPr/>
      <dgm:t>
        <a:bodyPr/>
        <a:lstStyle/>
        <a:p>
          <a:endParaRPr lang="ru-RU"/>
        </a:p>
      </dgm:t>
    </dgm:pt>
    <dgm:pt modelId="{A490AD1F-2564-40C6-811A-50AA0AE9E8EC}" type="sibTrans" cxnId="{368190F1-73A2-4D1B-99AA-64FFA80F7831}">
      <dgm:prSet/>
      <dgm:spPr/>
      <dgm:t>
        <a:bodyPr/>
        <a:lstStyle/>
        <a:p>
          <a:endParaRPr lang="ru-RU"/>
        </a:p>
      </dgm:t>
    </dgm:pt>
    <dgm:pt modelId="{E93F90D9-AC5A-4755-9DBC-988562FDD5AE}">
      <dgm:prSet custT="1"/>
      <dgm:spPr/>
      <dgm:t>
        <a:bodyPr/>
        <a:lstStyle/>
        <a:p>
          <a:pPr algn="ctr"/>
          <a:r>
            <a:rPr lang="ru-RU" sz="2400" b="1" dirty="0" smtClean="0"/>
            <a:t>Дозировка, конкретность , доступность заданий </a:t>
          </a:r>
        </a:p>
      </dgm:t>
    </dgm:pt>
    <dgm:pt modelId="{0411E73C-F279-4800-BFB2-A5222F6CA87C}" type="parTrans" cxnId="{0F094EF6-1207-43DA-B0BD-7DB6E44FA189}">
      <dgm:prSet/>
      <dgm:spPr/>
      <dgm:t>
        <a:bodyPr/>
        <a:lstStyle/>
        <a:p>
          <a:endParaRPr lang="ru-RU"/>
        </a:p>
      </dgm:t>
    </dgm:pt>
    <dgm:pt modelId="{03D44E5A-D7AF-4227-897A-CB3ECF75BEEC}" type="sibTrans" cxnId="{0F094EF6-1207-43DA-B0BD-7DB6E44FA189}">
      <dgm:prSet/>
      <dgm:spPr/>
      <dgm:t>
        <a:bodyPr/>
        <a:lstStyle/>
        <a:p>
          <a:endParaRPr lang="ru-RU"/>
        </a:p>
      </dgm:t>
    </dgm:pt>
    <dgm:pt modelId="{B280C83F-F412-442B-8D3F-452F473F473B}">
      <dgm:prSet custT="1"/>
      <dgm:spPr/>
      <dgm:t>
        <a:bodyPr/>
        <a:lstStyle/>
        <a:p>
          <a:pPr algn="ctr"/>
          <a:r>
            <a:rPr lang="ru-RU" sz="2400" b="1" dirty="0" smtClean="0"/>
            <a:t>Умеренный темп работы</a:t>
          </a:r>
          <a:endParaRPr lang="ru-RU" sz="2400" b="1" dirty="0"/>
        </a:p>
      </dgm:t>
    </dgm:pt>
    <dgm:pt modelId="{0D4C0521-4A1A-4195-98EC-6352ED89FA24}" type="parTrans" cxnId="{93D7A1DC-312C-4138-B607-DB3A4E5A00DF}">
      <dgm:prSet/>
      <dgm:spPr/>
      <dgm:t>
        <a:bodyPr/>
        <a:lstStyle/>
        <a:p>
          <a:endParaRPr lang="ru-RU"/>
        </a:p>
      </dgm:t>
    </dgm:pt>
    <dgm:pt modelId="{D17890C4-827C-46C2-941E-298167181F30}" type="sibTrans" cxnId="{93D7A1DC-312C-4138-B607-DB3A4E5A00DF}">
      <dgm:prSet/>
      <dgm:spPr/>
      <dgm:t>
        <a:bodyPr/>
        <a:lstStyle/>
        <a:p>
          <a:endParaRPr lang="ru-RU"/>
        </a:p>
      </dgm:t>
    </dgm:pt>
    <dgm:pt modelId="{C5E144F2-85B4-4802-A2AD-3030348EC139}">
      <dgm:prSet custT="1"/>
      <dgm:spPr/>
      <dgm:t>
        <a:bodyPr/>
        <a:lstStyle/>
        <a:p>
          <a:pPr algn="ctr"/>
          <a:r>
            <a:rPr lang="ru-RU" sz="2400" b="1" dirty="0" smtClean="0"/>
            <a:t> Поддержание интереса  к занятиям</a:t>
          </a:r>
        </a:p>
      </dgm:t>
    </dgm:pt>
    <dgm:pt modelId="{E318EE2C-C57A-4F80-A50D-52AD4C2D8840}" type="parTrans" cxnId="{CFEA8E28-DD00-4B58-BAB2-281D4BF34790}">
      <dgm:prSet/>
      <dgm:spPr/>
      <dgm:t>
        <a:bodyPr/>
        <a:lstStyle/>
        <a:p>
          <a:endParaRPr lang="ru-RU"/>
        </a:p>
      </dgm:t>
    </dgm:pt>
    <dgm:pt modelId="{342F05CB-2198-4106-B84A-B03A651CA83C}" type="sibTrans" cxnId="{CFEA8E28-DD00-4B58-BAB2-281D4BF34790}">
      <dgm:prSet/>
      <dgm:spPr/>
      <dgm:t>
        <a:bodyPr/>
        <a:lstStyle/>
        <a:p>
          <a:endParaRPr lang="ru-RU"/>
        </a:p>
      </dgm:t>
    </dgm:pt>
    <dgm:pt modelId="{B575EE24-3745-4540-8642-55228F288A9D}" type="pres">
      <dgm:prSet presAssocID="{312ED0C1-18AC-4EB7-B28C-9334A1AB9D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84F9D8-DCB8-42C9-B57D-41610B07C2B1}" type="pres">
      <dgm:prSet presAssocID="{00E89384-1363-45B0-B7BD-343B5B087854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E624C8-CE60-4F19-9D5D-08E934A57412}" type="pres">
      <dgm:prSet presAssocID="{A406B051-B3AE-4646-9189-4992EB7EB859}" presName="spacer" presStyleCnt="0"/>
      <dgm:spPr/>
    </dgm:pt>
    <dgm:pt modelId="{246BBB81-F58E-42D1-87C1-07D9BA771EA8}" type="pres">
      <dgm:prSet presAssocID="{93139DBC-A756-4DA7-85B4-BB9FC5FE3F64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FF469-F6F7-4DF8-AC74-2FC833FC8525}" type="pres">
      <dgm:prSet presAssocID="{D747FE89-14CC-4647-BEE4-2EF1A4ED856E}" presName="spacer" presStyleCnt="0"/>
      <dgm:spPr/>
    </dgm:pt>
    <dgm:pt modelId="{A5882C1E-6473-4D7A-978A-7D6D10EBE931}" type="pres">
      <dgm:prSet presAssocID="{8C1E0E95-02C5-4894-908E-ECAE6D22026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7C81F-F116-40F5-A51C-6A7FA4F4B9E5}" type="pres">
      <dgm:prSet presAssocID="{C30A258C-4F69-4061-9E05-C920A95F43FE}" presName="spacer" presStyleCnt="0"/>
      <dgm:spPr/>
    </dgm:pt>
    <dgm:pt modelId="{490FDCDF-D409-4976-B93B-9EE361A93F48}" type="pres">
      <dgm:prSet presAssocID="{37853496-DC18-4D07-B535-D4588F94A497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6E594-D259-4218-B4E5-5AAB89AE436F}" type="pres">
      <dgm:prSet presAssocID="{A490AD1F-2564-40C6-811A-50AA0AE9E8EC}" presName="spacer" presStyleCnt="0"/>
      <dgm:spPr/>
    </dgm:pt>
    <dgm:pt modelId="{D7CFFE23-E735-4A56-955A-36E5C27458CF}" type="pres">
      <dgm:prSet presAssocID="{E93F90D9-AC5A-4755-9DBC-988562FDD5AE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3F335-0B81-4371-8DC6-7E02E5A45B54}" type="pres">
      <dgm:prSet presAssocID="{03D44E5A-D7AF-4227-897A-CB3ECF75BEEC}" presName="spacer" presStyleCnt="0"/>
      <dgm:spPr/>
    </dgm:pt>
    <dgm:pt modelId="{40F0D8C0-BEB2-4DD0-9F2B-D0CC6EF0D805}" type="pres">
      <dgm:prSet presAssocID="{B280C83F-F412-442B-8D3F-452F473F473B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AE2518-6B49-4562-A5BC-0FC1C750F866}" type="pres">
      <dgm:prSet presAssocID="{D17890C4-827C-46C2-941E-298167181F30}" presName="spacer" presStyleCnt="0"/>
      <dgm:spPr/>
    </dgm:pt>
    <dgm:pt modelId="{C30E042B-A531-42B7-B697-FEF6601E982D}" type="pres">
      <dgm:prSet presAssocID="{C5E144F2-85B4-4802-A2AD-3030348EC139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44ACD9-998E-40DC-B0B3-86D8918E6626}" srcId="{312ED0C1-18AC-4EB7-B28C-9334A1AB9D08}" destId="{93139DBC-A756-4DA7-85B4-BB9FC5FE3F64}" srcOrd="1" destOrd="0" parTransId="{C739E43C-7CF1-47E6-9823-560E33960550}" sibTransId="{D747FE89-14CC-4647-BEE4-2EF1A4ED856E}"/>
    <dgm:cxn modelId="{0F094EF6-1207-43DA-B0BD-7DB6E44FA189}" srcId="{312ED0C1-18AC-4EB7-B28C-9334A1AB9D08}" destId="{E93F90D9-AC5A-4755-9DBC-988562FDD5AE}" srcOrd="4" destOrd="0" parTransId="{0411E73C-F279-4800-BFB2-A5222F6CA87C}" sibTransId="{03D44E5A-D7AF-4227-897A-CB3ECF75BEEC}"/>
    <dgm:cxn modelId="{0C44ED5C-531C-4C4C-BDAD-0A1B435933DF}" type="presOf" srcId="{E93F90D9-AC5A-4755-9DBC-988562FDD5AE}" destId="{D7CFFE23-E735-4A56-955A-36E5C27458CF}" srcOrd="0" destOrd="0" presId="urn:microsoft.com/office/officeart/2005/8/layout/vList2"/>
    <dgm:cxn modelId="{485C6E07-A2A0-4BD8-9593-937AB4ED72CA}" type="presOf" srcId="{C5E144F2-85B4-4802-A2AD-3030348EC139}" destId="{C30E042B-A531-42B7-B697-FEF6601E982D}" srcOrd="0" destOrd="0" presId="urn:microsoft.com/office/officeart/2005/8/layout/vList2"/>
    <dgm:cxn modelId="{93D7A1DC-312C-4138-B607-DB3A4E5A00DF}" srcId="{312ED0C1-18AC-4EB7-B28C-9334A1AB9D08}" destId="{B280C83F-F412-442B-8D3F-452F473F473B}" srcOrd="5" destOrd="0" parTransId="{0D4C0521-4A1A-4195-98EC-6352ED89FA24}" sibTransId="{D17890C4-827C-46C2-941E-298167181F30}"/>
    <dgm:cxn modelId="{12BE3E7F-4D2F-458E-A8C5-D1C3993ED351}" type="presOf" srcId="{00E89384-1363-45B0-B7BD-343B5B087854}" destId="{B384F9D8-DCB8-42C9-B57D-41610B07C2B1}" srcOrd="0" destOrd="0" presId="urn:microsoft.com/office/officeart/2005/8/layout/vList2"/>
    <dgm:cxn modelId="{CFEA8E28-DD00-4B58-BAB2-281D4BF34790}" srcId="{312ED0C1-18AC-4EB7-B28C-9334A1AB9D08}" destId="{C5E144F2-85B4-4802-A2AD-3030348EC139}" srcOrd="6" destOrd="0" parTransId="{E318EE2C-C57A-4F80-A50D-52AD4C2D8840}" sibTransId="{342F05CB-2198-4106-B84A-B03A651CA83C}"/>
    <dgm:cxn modelId="{2F666FD8-720B-40A5-BEA6-D6974CA563D1}" type="presOf" srcId="{93139DBC-A756-4DA7-85B4-BB9FC5FE3F64}" destId="{246BBB81-F58E-42D1-87C1-07D9BA771EA8}" srcOrd="0" destOrd="0" presId="urn:microsoft.com/office/officeart/2005/8/layout/vList2"/>
    <dgm:cxn modelId="{51AF8A7B-EF6E-4BD6-BC36-51730C875726}" type="presOf" srcId="{8C1E0E95-02C5-4894-908E-ECAE6D22026C}" destId="{A5882C1E-6473-4D7A-978A-7D6D10EBE931}" srcOrd="0" destOrd="0" presId="urn:microsoft.com/office/officeart/2005/8/layout/vList2"/>
    <dgm:cxn modelId="{5779735A-8BDC-42CF-9E55-E1ED56392EAB}" srcId="{312ED0C1-18AC-4EB7-B28C-9334A1AB9D08}" destId="{00E89384-1363-45B0-B7BD-343B5B087854}" srcOrd="0" destOrd="0" parTransId="{2F51D61D-99B5-4F24-8B4D-C83D3A8EB998}" sibTransId="{A406B051-B3AE-4646-9189-4992EB7EB859}"/>
    <dgm:cxn modelId="{825803AC-20A4-4116-89E1-6E6BD2FB901B}" type="presOf" srcId="{B280C83F-F412-442B-8D3F-452F473F473B}" destId="{40F0D8C0-BEB2-4DD0-9F2B-D0CC6EF0D805}" srcOrd="0" destOrd="0" presId="urn:microsoft.com/office/officeart/2005/8/layout/vList2"/>
    <dgm:cxn modelId="{368190F1-73A2-4D1B-99AA-64FFA80F7831}" srcId="{312ED0C1-18AC-4EB7-B28C-9334A1AB9D08}" destId="{37853496-DC18-4D07-B535-D4588F94A497}" srcOrd="3" destOrd="0" parTransId="{862E7357-10D1-498D-B5A1-F4A47D0F318C}" sibTransId="{A490AD1F-2564-40C6-811A-50AA0AE9E8EC}"/>
    <dgm:cxn modelId="{7CBDB0C4-E602-4F8C-81AA-128641F2DD1C}" srcId="{312ED0C1-18AC-4EB7-B28C-9334A1AB9D08}" destId="{8C1E0E95-02C5-4894-908E-ECAE6D22026C}" srcOrd="2" destOrd="0" parTransId="{C0625BBF-2D26-42D0-868F-C7954A7F7528}" sibTransId="{C30A258C-4F69-4061-9E05-C920A95F43FE}"/>
    <dgm:cxn modelId="{42966A34-E9FC-4F81-8BF3-5BC4EF02AA54}" type="presOf" srcId="{312ED0C1-18AC-4EB7-B28C-9334A1AB9D08}" destId="{B575EE24-3745-4540-8642-55228F288A9D}" srcOrd="0" destOrd="0" presId="urn:microsoft.com/office/officeart/2005/8/layout/vList2"/>
    <dgm:cxn modelId="{17A5A5EF-D207-45C4-9987-6A87F7B48E86}" type="presOf" srcId="{37853496-DC18-4D07-B535-D4588F94A497}" destId="{490FDCDF-D409-4976-B93B-9EE361A93F48}" srcOrd="0" destOrd="0" presId="urn:microsoft.com/office/officeart/2005/8/layout/vList2"/>
    <dgm:cxn modelId="{BA3CDAF4-7652-4E62-B53C-AA91070CD8AB}" type="presParOf" srcId="{B575EE24-3745-4540-8642-55228F288A9D}" destId="{B384F9D8-DCB8-42C9-B57D-41610B07C2B1}" srcOrd="0" destOrd="0" presId="urn:microsoft.com/office/officeart/2005/8/layout/vList2"/>
    <dgm:cxn modelId="{320840B5-10D4-4616-BFD7-A2446DD536DC}" type="presParOf" srcId="{B575EE24-3745-4540-8642-55228F288A9D}" destId="{47E624C8-CE60-4F19-9D5D-08E934A57412}" srcOrd="1" destOrd="0" presId="urn:microsoft.com/office/officeart/2005/8/layout/vList2"/>
    <dgm:cxn modelId="{0703D257-A7B2-472E-ADDD-F693ABADB4BF}" type="presParOf" srcId="{B575EE24-3745-4540-8642-55228F288A9D}" destId="{246BBB81-F58E-42D1-87C1-07D9BA771EA8}" srcOrd="2" destOrd="0" presId="urn:microsoft.com/office/officeart/2005/8/layout/vList2"/>
    <dgm:cxn modelId="{1BCE4E8A-8639-417B-9BA0-9BB493234023}" type="presParOf" srcId="{B575EE24-3745-4540-8642-55228F288A9D}" destId="{FEBFF469-F6F7-4DF8-AC74-2FC833FC8525}" srcOrd="3" destOrd="0" presId="urn:microsoft.com/office/officeart/2005/8/layout/vList2"/>
    <dgm:cxn modelId="{270D50C3-107E-43D8-9D3F-28FD743F6F64}" type="presParOf" srcId="{B575EE24-3745-4540-8642-55228F288A9D}" destId="{A5882C1E-6473-4D7A-978A-7D6D10EBE931}" srcOrd="4" destOrd="0" presId="urn:microsoft.com/office/officeart/2005/8/layout/vList2"/>
    <dgm:cxn modelId="{4837BE65-341C-4F20-A2A5-4D1AB45E72E3}" type="presParOf" srcId="{B575EE24-3745-4540-8642-55228F288A9D}" destId="{5417C81F-F116-40F5-A51C-6A7FA4F4B9E5}" srcOrd="5" destOrd="0" presId="urn:microsoft.com/office/officeart/2005/8/layout/vList2"/>
    <dgm:cxn modelId="{B920B146-F232-4944-9492-DDACDBA34661}" type="presParOf" srcId="{B575EE24-3745-4540-8642-55228F288A9D}" destId="{490FDCDF-D409-4976-B93B-9EE361A93F48}" srcOrd="6" destOrd="0" presId="urn:microsoft.com/office/officeart/2005/8/layout/vList2"/>
    <dgm:cxn modelId="{62F8BFA7-721F-4729-A3B0-741C0CF20B52}" type="presParOf" srcId="{B575EE24-3745-4540-8642-55228F288A9D}" destId="{FFC6E594-D259-4218-B4E5-5AAB89AE436F}" srcOrd="7" destOrd="0" presId="urn:microsoft.com/office/officeart/2005/8/layout/vList2"/>
    <dgm:cxn modelId="{2B94933E-7E4C-4806-A7A3-12E72A1BC92B}" type="presParOf" srcId="{B575EE24-3745-4540-8642-55228F288A9D}" destId="{D7CFFE23-E735-4A56-955A-36E5C27458CF}" srcOrd="8" destOrd="0" presId="urn:microsoft.com/office/officeart/2005/8/layout/vList2"/>
    <dgm:cxn modelId="{F0A181AB-BACD-4842-B06D-A11958CAD61B}" type="presParOf" srcId="{B575EE24-3745-4540-8642-55228F288A9D}" destId="{EF23F335-0B81-4371-8DC6-7E02E5A45B54}" srcOrd="9" destOrd="0" presId="urn:microsoft.com/office/officeart/2005/8/layout/vList2"/>
    <dgm:cxn modelId="{82BC4E18-AD1D-42D0-9497-62B654453071}" type="presParOf" srcId="{B575EE24-3745-4540-8642-55228F288A9D}" destId="{40F0D8C0-BEB2-4DD0-9F2B-D0CC6EF0D805}" srcOrd="10" destOrd="0" presId="urn:microsoft.com/office/officeart/2005/8/layout/vList2"/>
    <dgm:cxn modelId="{249A80A2-CE9A-406A-B98D-AEC6552DDB2D}" type="presParOf" srcId="{B575EE24-3745-4540-8642-55228F288A9D}" destId="{FEAE2518-6B49-4562-A5BC-0FC1C750F866}" srcOrd="11" destOrd="0" presId="urn:microsoft.com/office/officeart/2005/8/layout/vList2"/>
    <dgm:cxn modelId="{94492CD8-4D10-44D0-9CD4-D5E1B8A77E6C}" type="presParOf" srcId="{B575EE24-3745-4540-8642-55228F288A9D}" destId="{C30E042B-A531-42B7-B697-FEF6601E982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6B59E-5A2E-4393-9661-E22FFD1AD0E7}">
      <dsp:nvSpPr>
        <dsp:cNvPr id="0" name=""/>
        <dsp:cNvSpPr/>
      </dsp:nvSpPr>
      <dsp:spPr>
        <a:xfrm>
          <a:off x="720079" y="8282"/>
          <a:ext cx="3338041" cy="1676617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1. Диагностическое</a:t>
          </a:r>
          <a:endParaRPr lang="ru-RU" sz="2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0079" y="8282"/>
        <a:ext cx="3338041" cy="1676617"/>
      </dsp:txXfrm>
    </dsp:sp>
    <dsp:sp modelId="{2FDB8309-BDF6-4CF9-87B0-C6888CA33BA0}">
      <dsp:nvSpPr>
        <dsp:cNvPr id="0" name=""/>
        <dsp:cNvSpPr/>
      </dsp:nvSpPr>
      <dsp:spPr>
        <a:xfrm>
          <a:off x="4534598" y="4206"/>
          <a:ext cx="3123783" cy="1682389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2. Коррекционно-развивающее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34598" y="4206"/>
        <a:ext cx="3123783" cy="1682389"/>
      </dsp:txXfrm>
    </dsp:sp>
    <dsp:sp modelId="{0B26E201-E08E-4BC3-A9D4-509F342EC164}">
      <dsp:nvSpPr>
        <dsp:cNvPr id="0" name=""/>
        <dsp:cNvSpPr/>
      </dsp:nvSpPr>
      <dsp:spPr>
        <a:xfrm>
          <a:off x="958001" y="1987270"/>
          <a:ext cx="3290465" cy="1598604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3. Организационно-методическое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58001" y="1987270"/>
        <a:ext cx="3290465" cy="1598604"/>
      </dsp:txXfrm>
    </dsp:sp>
    <dsp:sp modelId="{98D78FBA-9385-447D-9C8F-8B2904CEE85E}">
      <dsp:nvSpPr>
        <dsp:cNvPr id="0" name=""/>
        <dsp:cNvSpPr/>
      </dsp:nvSpPr>
      <dsp:spPr>
        <a:xfrm>
          <a:off x="4524110" y="1962238"/>
          <a:ext cx="3097184" cy="1648667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4.Консультативно-просветительское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24110" y="1962238"/>
        <a:ext cx="3097184" cy="1648667"/>
      </dsp:txXfrm>
    </dsp:sp>
    <dsp:sp modelId="{847E473D-EA8E-42B3-A44E-7E29874F8FD3}">
      <dsp:nvSpPr>
        <dsp:cNvPr id="0" name=""/>
        <dsp:cNvSpPr/>
      </dsp:nvSpPr>
      <dsp:spPr>
        <a:xfrm>
          <a:off x="2602627" y="3886549"/>
          <a:ext cx="3374040" cy="165386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5.Профилактическое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02627" y="3886549"/>
        <a:ext cx="3374040" cy="1653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3E423-8F7B-47F6-BE7C-9490C8C24644}">
      <dsp:nvSpPr>
        <dsp:cNvPr id="0" name=""/>
        <dsp:cNvSpPr/>
      </dsp:nvSpPr>
      <dsp:spPr>
        <a:xfrm>
          <a:off x="0" y="3385403"/>
          <a:ext cx="5069160" cy="1111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/>
            <a:t>3.Итоговая</a:t>
          </a:r>
          <a:endParaRPr lang="ru-RU" sz="3900" kern="1200" dirty="0"/>
        </a:p>
      </dsp:txBody>
      <dsp:txXfrm>
        <a:off x="0" y="3385403"/>
        <a:ext cx="5069160" cy="1111164"/>
      </dsp:txXfrm>
    </dsp:sp>
    <dsp:sp modelId="{46810A81-ED1A-4FF7-AD3E-9A0F6CFCD75D}">
      <dsp:nvSpPr>
        <dsp:cNvPr id="0" name=""/>
        <dsp:cNvSpPr/>
      </dsp:nvSpPr>
      <dsp:spPr>
        <a:xfrm rot="10800000">
          <a:off x="0" y="1693099"/>
          <a:ext cx="5069160" cy="1708971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/>
            <a:t>2 .Промежуточная </a:t>
          </a:r>
          <a:endParaRPr lang="ru-RU" sz="3900" kern="1200" dirty="0"/>
        </a:p>
      </dsp:txBody>
      <dsp:txXfrm rot="10800000">
        <a:off x="0" y="1693099"/>
        <a:ext cx="5069160" cy="1110438"/>
      </dsp:txXfrm>
    </dsp:sp>
    <dsp:sp modelId="{A5839869-FA53-42AF-AC65-5AB9ABD09527}">
      <dsp:nvSpPr>
        <dsp:cNvPr id="0" name=""/>
        <dsp:cNvSpPr/>
      </dsp:nvSpPr>
      <dsp:spPr>
        <a:xfrm rot="10800000">
          <a:off x="0" y="0"/>
          <a:ext cx="5069160" cy="1708971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/>
            <a:t>1 .Первичная </a:t>
          </a:r>
          <a:endParaRPr lang="ru-RU" sz="3900" kern="1200" dirty="0"/>
        </a:p>
      </dsp:txBody>
      <dsp:txXfrm rot="10800000">
        <a:off x="0" y="0"/>
        <a:ext cx="5069160" cy="11104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27D1F-DE0B-41A1-A6B1-1EA4DEB4257D}">
      <dsp:nvSpPr>
        <dsp:cNvPr id="0" name=""/>
        <dsp:cNvSpPr/>
      </dsp:nvSpPr>
      <dsp:spPr>
        <a:xfrm>
          <a:off x="0" y="272061"/>
          <a:ext cx="81534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767E8-0CC6-47BF-8CB3-C0134A49CDCC}">
      <dsp:nvSpPr>
        <dsp:cNvPr id="0" name=""/>
        <dsp:cNvSpPr/>
      </dsp:nvSpPr>
      <dsp:spPr>
        <a:xfrm>
          <a:off x="407670" y="65421"/>
          <a:ext cx="570738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Состояние органов артикуляции</a:t>
          </a:r>
          <a:endParaRPr lang="ru-RU" sz="2400" kern="1200" dirty="0"/>
        </a:p>
      </dsp:txBody>
      <dsp:txXfrm>
        <a:off x="427845" y="85596"/>
        <a:ext cx="5667030" cy="372930"/>
      </dsp:txXfrm>
    </dsp:sp>
    <dsp:sp modelId="{76C5837D-0244-407A-B566-0E66E4E3450C}">
      <dsp:nvSpPr>
        <dsp:cNvPr id="0" name=""/>
        <dsp:cNvSpPr/>
      </dsp:nvSpPr>
      <dsp:spPr>
        <a:xfrm>
          <a:off x="0" y="907101"/>
          <a:ext cx="81534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87E94-941F-4C02-B09C-05E23A843A4A}">
      <dsp:nvSpPr>
        <dsp:cNvPr id="0" name=""/>
        <dsp:cNvSpPr/>
      </dsp:nvSpPr>
      <dsp:spPr>
        <a:xfrm>
          <a:off x="407670" y="700461"/>
          <a:ext cx="570738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звукопроизношение</a:t>
          </a:r>
          <a:endParaRPr lang="ru-RU" sz="2400" kern="1200" dirty="0"/>
        </a:p>
      </dsp:txBody>
      <dsp:txXfrm>
        <a:off x="427845" y="720636"/>
        <a:ext cx="5667030" cy="372930"/>
      </dsp:txXfrm>
    </dsp:sp>
    <dsp:sp modelId="{D8883277-6BBE-4B04-9EFF-23A5A65C963A}">
      <dsp:nvSpPr>
        <dsp:cNvPr id="0" name=""/>
        <dsp:cNvSpPr/>
      </dsp:nvSpPr>
      <dsp:spPr>
        <a:xfrm>
          <a:off x="0" y="1542141"/>
          <a:ext cx="81534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C6465-B437-4B86-B1CB-D3DF0283C941}">
      <dsp:nvSpPr>
        <dsp:cNvPr id="0" name=""/>
        <dsp:cNvSpPr/>
      </dsp:nvSpPr>
      <dsp:spPr>
        <a:xfrm>
          <a:off x="407670" y="1335501"/>
          <a:ext cx="570738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фонематические процессы</a:t>
          </a:r>
          <a:endParaRPr lang="ru-RU" sz="2400" kern="1200" dirty="0"/>
        </a:p>
      </dsp:txBody>
      <dsp:txXfrm>
        <a:off x="427845" y="1355676"/>
        <a:ext cx="5667030" cy="372930"/>
      </dsp:txXfrm>
    </dsp:sp>
    <dsp:sp modelId="{66A4C3DF-BBE7-4542-AB62-4B653C9539C6}">
      <dsp:nvSpPr>
        <dsp:cNvPr id="0" name=""/>
        <dsp:cNvSpPr/>
      </dsp:nvSpPr>
      <dsp:spPr>
        <a:xfrm>
          <a:off x="0" y="2177181"/>
          <a:ext cx="81534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1D8189-E112-4737-AF31-855D55B974F8}">
      <dsp:nvSpPr>
        <dsp:cNvPr id="0" name=""/>
        <dsp:cNvSpPr/>
      </dsp:nvSpPr>
      <dsp:spPr>
        <a:xfrm>
          <a:off x="407670" y="1970541"/>
          <a:ext cx="570738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словарный запас</a:t>
          </a:r>
          <a:endParaRPr lang="ru-RU" sz="2400" kern="1200" dirty="0"/>
        </a:p>
      </dsp:txBody>
      <dsp:txXfrm>
        <a:off x="427845" y="1990716"/>
        <a:ext cx="5667030" cy="372930"/>
      </dsp:txXfrm>
    </dsp:sp>
    <dsp:sp modelId="{D57E64C9-7CF2-40C6-B1F0-C7175B193B9C}">
      <dsp:nvSpPr>
        <dsp:cNvPr id="0" name=""/>
        <dsp:cNvSpPr/>
      </dsp:nvSpPr>
      <dsp:spPr>
        <a:xfrm>
          <a:off x="0" y="2812221"/>
          <a:ext cx="81534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75D86-081B-4DBD-A2F9-4CA239439617}">
      <dsp:nvSpPr>
        <dsp:cNvPr id="0" name=""/>
        <dsp:cNvSpPr/>
      </dsp:nvSpPr>
      <dsp:spPr>
        <a:xfrm>
          <a:off x="407670" y="2605581"/>
          <a:ext cx="570738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грамматический строй</a:t>
          </a:r>
          <a:endParaRPr lang="ru-RU" sz="2400" kern="1200" dirty="0"/>
        </a:p>
      </dsp:txBody>
      <dsp:txXfrm>
        <a:off x="427845" y="2625756"/>
        <a:ext cx="5667030" cy="372930"/>
      </dsp:txXfrm>
    </dsp:sp>
    <dsp:sp modelId="{E1C26862-6E34-4DE5-984E-0FF834A4408F}">
      <dsp:nvSpPr>
        <dsp:cNvPr id="0" name=""/>
        <dsp:cNvSpPr/>
      </dsp:nvSpPr>
      <dsp:spPr>
        <a:xfrm>
          <a:off x="0" y="3447261"/>
          <a:ext cx="81534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24850-276E-463A-B5FF-9C9491DD5940}">
      <dsp:nvSpPr>
        <dsp:cNvPr id="0" name=""/>
        <dsp:cNvSpPr/>
      </dsp:nvSpPr>
      <dsp:spPr>
        <a:xfrm>
          <a:off x="407670" y="3240621"/>
          <a:ext cx="570738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связная речь</a:t>
          </a:r>
          <a:endParaRPr lang="ru-RU" sz="2400" kern="1200" dirty="0"/>
        </a:p>
      </dsp:txBody>
      <dsp:txXfrm>
        <a:off x="427845" y="3260796"/>
        <a:ext cx="5667030" cy="372930"/>
      </dsp:txXfrm>
    </dsp:sp>
    <dsp:sp modelId="{40FE78AA-2C37-4980-8DB5-8FFB45D8DC85}">
      <dsp:nvSpPr>
        <dsp:cNvPr id="0" name=""/>
        <dsp:cNvSpPr/>
      </dsp:nvSpPr>
      <dsp:spPr>
        <a:xfrm>
          <a:off x="0" y="4082301"/>
          <a:ext cx="81534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1F8A7-42BA-4320-A458-A53A7DE000D7}">
      <dsp:nvSpPr>
        <dsp:cNvPr id="0" name=""/>
        <dsp:cNvSpPr/>
      </dsp:nvSpPr>
      <dsp:spPr>
        <a:xfrm>
          <a:off x="407670" y="3875661"/>
          <a:ext cx="570738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импрессивная</a:t>
          </a:r>
          <a:r>
            <a:rPr lang="ru-RU" sz="2400" kern="1200" dirty="0" smtClean="0"/>
            <a:t> речь</a:t>
          </a:r>
          <a:endParaRPr lang="ru-RU" sz="2400" kern="1200" dirty="0"/>
        </a:p>
      </dsp:txBody>
      <dsp:txXfrm>
        <a:off x="427845" y="3895836"/>
        <a:ext cx="5667030" cy="372930"/>
      </dsp:txXfrm>
    </dsp:sp>
    <dsp:sp modelId="{AD37C84E-C846-4AA0-B62A-F60B7D9957D6}">
      <dsp:nvSpPr>
        <dsp:cNvPr id="0" name=""/>
        <dsp:cNvSpPr/>
      </dsp:nvSpPr>
      <dsp:spPr>
        <a:xfrm>
          <a:off x="0" y="4717341"/>
          <a:ext cx="81534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E1AAC6-1F3E-4EEB-85DF-5C6E26B9A3E6}">
      <dsp:nvSpPr>
        <dsp:cNvPr id="0" name=""/>
        <dsp:cNvSpPr/>
      </dsp:nvSpPr>
      <dsp:spPr>
        <a:xfrm>
          <a:off x="407670" y="4510701"/>
          <a:ext cx="570738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навыки чтения и письма</a:t>
          </a:r>
          <a:endParaRPr lang="ru-RU" sz="2400" kern="1200" dirty="0"/>
        </a:p>
      </dsp:txBody>
      <dsp:txXfrm>
        <a:off x="427845" y="4530876"/>
        <a:ext cx="5667030" cy="372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B54F0-446F-4B89-9805-00F39A5F2859}">
      <dsp:nvSpPr>
        <dsp:cNvPr id="0" name=""/>
        <dsp:cNvSpPr/>
      </dsp:nvSpPr>
      <dsp:spPr>
        <a:xfrm>
          <a:off x="1079727" y="676"/>
          <a:ext cx="6430184" cy="221730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Выбор оптимальных для развития ребенка с ОВЗ коррекционных программ, методик и приемов обучения в соответствии с его особыми образовательными потребностями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44670" y="65619"/>
        <a:ext cx="6300298" cy="2087418"/>
      </dsp:txXfrm>
    </dsp:sp>
    <dsp:sp modelId="{3CAD0DB0-3B7F-444A-A554-59688F97F330}">
      <dsp:nvSpPr>
        <dsp:cNvPr id="0" name=""/>
        <dsp:cNvSpPr/>
      </dsp:nvSpPr>
      <dsp:spPr>
        <a:xfrm rot="5400000">
          <a:off x="3879075" y="2273414"/>
          <a:ext cx="831489" cy="997787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>
            <a:solidFill>
              <a:srgbClr val="0070C0"/>
            </a:solidFill>
          </a:endParaRPr>
        </a:p>
      </dsp:txBody>
      <dsp:txXfrm rot="-5400000">
        <a:off x="3995484" y="2356563"/>
        <a:ext cx="598673" cy="582042"/>
      </dsp:txXfrm>
    </dsp:sp>
    <dsp:sp modelId="{E0996906-9CDA-4AA8-9460-BBA8A427A597}">
      <dsp:nvSpPr>
        <dsp:cNvPr id="0" name=""/>
        <dsp:cNvSpPr/>
      </dsp:nvSpPr>
      <dsp:spPr>
        <a:xfrm>
          <a:off x="1079727" y="3326634"/>
          <a:ext cx="6430184" cy="2217304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Организация и проведение индивидуальных и групповых занятий по коррекции нарушений устной и письменной речи, а также развитию коммуникативных навыков детей с ОВЗ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44670" y="3391577"/>
        <a:ext cx="6300298" cy="20874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4F9D8-DCB8-42C9-B57D-41610B07C2B1}">
      <dsp:nvSpPr>
        <dsp:cNvPr id="0" name=""/>
        <dsp:cNvSpPr/>
      </dsp:nvSpPr>
      <dsp:spPr>
        <a:xfrm>
          <a:off x="0" y="577"/>
          <a:ext cx="5181600" cy="6843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мотивационная установка</a:t>
          </a:r>
          <a:endParaRPr lang="ru-RU" sz="2000" b="1" kern="1200" dirty="0"/>
        </a:p>
      </dsp:txBody>
      <dsp:txXfrm>
        <a:off x="33406" y="33983"/>
        <a:ext cx="5114788" cy="617515"/>
      </dsp:txXfrm>
    </dsp:sp>
    <dsp:sp modelId="{246BBB81-F58E-42D1-87C1-07D9BA771EA8}">
      <dsp:nvSpPr>
        <dsp:cNvPr id="0" name=""/>
        <dsp:cNvSpPr/>
      </dsp:nvSpPr>
      <dsp:spPr>
        <a:xfrm>
          <a:off x="0" y="697308"/>
          <a:ext cx="5181600" cy="68432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коррекция</a:t>
          </a:r>
          <a:r>
            <a:rPr lang="ru-RU" sz="2000" kern="1200" dirty="0" smtClean="0"/>
            <a:t> </a:t>
          </a:r>
          <a:r>
            <a:rPr lang="ru-RU" sz="2000" b="1" kern="1200" dirty="0" smtClean="0"/>
            <a:t>звукопроизношения</a:t>
          </a:r>
          <a:r>
            <a:rPr lang="ru-RU" sz="2000" kern="1200" dirty="0" smtClean="0"/>
            <a:t>, </a:t>
          </a:r>
        </a:p>
      </dsp:txBody>
      <dsp:txXfrm>
        <a:off x="33406" y="730714"/>
        <a:ext cx="5114788" cy="617515"/>
      </dsp:txXfrm>
    </dsp:sp>
    <dsp:sp modelId="{A5882C1E-6473-4D7A-978A-7D6D10EBE931}">
      <dsp:nvSpPr>
        <dsp:cNvPr id="0" name=""/>
        <dsp:cNvSpPr/>
      </dsp:nvSpPr>
      <dsp:spPr>
        <a:xfrm>
          <a:off x="0" y="1394039"/>
          <a:ext cx="5181600" cy="6843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развитие фонематического анализа и синтеза, </a:t>
          </a:r>
        </a:p>
      </dsp:txBody>
      <dsp:txXfrm>
        <a:off x="33406" y="1427445"/>
        <a:ext cx="5114788" cy="617515"/>
      </dsp:txXfrm>
    </dsp:sp>
    <dsp:sp modelId="{490FDCDF-D409-4976-B93B-9EE361A93F48}">
      <dsp:nvSpPr>
        <dsp:cNvPr id="0" name=""/>
        <dsp:cNvSpPr/>
      </dsp:nvSpPr>
      <dsp:spPr>
        <a:xfrm>
          <a:off x="0" y="2090770"/>
          <a:ext cx="5181600" cy="68432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лексико-грамматические упражнения, </a:t>
          </a:r>
        </a:p>
      </dsp:txBody>
      <dsp:txXfrm>
        <a:off x="33406" y="2124176"/>
        <a:ext cx="5114788" cy="617515"/>
      </dsp:txXfrm>
    </dsp:sp>
    <dsp:sp modelId="{D7CFFE23-E735-4A56-955A-36E5C27458CF}">
      <dsp:nvSpPr>
        <dsp:cNvPr id="0" name=""/>
        <dsp:cNvSpPr/>
      </dsp:nvSpPr>
      <dsp:spPr>
        <a:xfrm>
          <a:off x="0" y="2787501"/>
          <a:ext cx="5181600" cy="68432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развитие связной речи, </a:t>
          </a:r>
        </a:p>
      </dsp:txBody>
      <dsp:txXfrm>
        <a:off x="33406" y="2820907"/>
        <a:ext cx="5114788" cy="617515"/>
      </dsp:txXfrm>
    </dsp:sp>
    <dsp:sp modelId="{40F0D8C0-BEB2-4DD0-9F2B-D0CC6EF0D805}">
      <dsp:nvSpPr>
        <dsp:cNvPr id="0" name=""/>
        <dsp:cNvSpPr/>
      </dsp:nvSpPr>
      <dsp:spPr>
        <a:xfrm>
          <a:off x="0" y="3484232"/>
          <a:ext cx="5181600" cy="6843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развитие неречевых процессов, мелкой моторики</a:t>
          </a:r>
          <a:endParaRPr lang="ru-RU" sz="2000" b="1" kern="1200" dirty="0"/>
        </a:p>
      </dsp:txBody>
      <dsp:txXfrm>
        <a:off x="33406" y="3517638"/>
        <a:ext cx="5114788" cy="617515"/>
      </dsp:txXfrm>
    </dsp:sp>
    <dsp:sp modelId="{C30E042B-A531-42B7-B697-FEF6601E982D}">
      <dsp:nvSpPr>
        <dsp:cNvPr id="0" name=""/>
        <dsp:cNvSpPr/>
      </dsp:nvSpPr>
      <dsp:spPr>
        <a:xfrm>
          <a:off x="0" y="4180963"/>
          <a:ext cx="5181600" cy="68432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коррекция нарушений письменной речи </a:t>
          </a:r>
        </a:p>
      </dsp:txBody>
      <dsp:txXfrm>
        <a:off x="33406" y="4214369"/>
        <a:ext cx="5114788" cy="617515"/>
      </dsp:txXfrm>
    </dsp:sp>
    <dsp:sp modelId="{505C38D4-A398-4FE7-827E-FDD3C87360AD}">
      <dsp:nvSpPr>
        <dsp:cNvPr id="0" name=""/>
        <dsp:cNvSpPr/>
      </dsp:nvSpPr>
      <dsp:spPr>
        <a:xfrm>
          <a:off x="0" y="4877694"/>
          <a:ext cx="5181600" cy="6843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рефлексивный анализ.</a:t>
          </a:r>
        </a:p>
      </dsp:txBody>
      <dsp:txXfrm>
        <a:off x="33406" y="4911100"/>
        <a:ext cx="5114788" cy="6175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4F9D8-DCB8-42C9-B57D-41610B07C2B1}">
      <dsp:nvSpPr>
        <dsp:cNvPr id="0" name=""/>
        <dsp:cNvSpPr/>
      </dsp:nvSpPr>
      <dsp:spPr>
        <a:xfrm>
          <a:off x="0" y="2556"/>
          <a:ext cx="5476884" cy="7505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Использование  анализаторов</a:t>
          </a:r>
          <a:endParaRPr lang="ru-RU" sz="2400" b="1" kern="1200" dirty="0"/>
        </a:p>
      </dsp:txBody>
      <dsp:txXfrm>
        <a:off x="36640" y="39196"/>
        <a:ext cx="5403604" cy="677286"/>
      </dsp:txXfrm>
    </dsp:sp>
    <dsp:sp modelId="{246BBB81-F58E-42D1-87C1-07D9BA771EA8}">
      <dsp:nvSpPr>
        <dsp:cNvPr id="0" name=""/>
        <dsp:cNvSpPr/>
      </dsp:nvSpPr>
      <dsp:spPr>
        <a:xfrm>
          <a:off x="0" y="767200"/>
          <a:ext cx="5476884" cy="7505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Дифференцированный подход</a:t>
          </a:r>
        </a:p>
      </dsp:txBody>
      <dsp:txXfrm>
        <a:off x="36640" y="803840"/>
        <a:ext cx="5403604" cy="677286"/>
      </dsp:txXfrm>
    </dsp:sp>
    <dsp:sp modelId="{A5882C1E-6473-4D7A-978A-7D6D10EBE931}">
      <dsp:nvSpPr>
        <dsp:cNvPr id="0" name=""/>
        <dsp:cNvSpPr/>
      </dsp:nvSpPr>
      <dsp:spPr>
        <a:xfrm>
          <a:off x="0" y="1531843"/>
          <a:ext cx="5476884" cy="7505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Повтор упражнений</a:t>
          </a:r>
        </a:p>
      </dsp:txBody>
      <dsp:txXfrm>
        <a:off x="36640" y="1568483"/>
        <a:ext cx="5403604" cy="677286"/>
      </dsp:txXfrm>
    </dsp:sp>
    <dsp:sp modelId="{490FDCDF-D409-4976-B93B-9EE361A93F48}">
      <dsp:nvSpPr>
        <dsp:cNvPr id="0" name=""/>
        <dsp:cNvSpPr/>
      </dsp:nvSpPr>
      <dsp:spPr>
        <a:xfrm>
          <a:off x="0" y="2296486"/>
          <a:ext cx="5476884" cy="75056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Смена видов деятельности</a:t>
          </a:r>
        </a:p>
      </dsp:txBody>
      <dsp:txXfrm>
        <a:off x="36640" y="2333126"/>
        <a:ext cx="5403604" cy="677286"/>
      </dsp:txXfrm>
    </dsp:sp>
    <dsp:sp modelId="{D7CFFE23-E735-4A56-955A-36E5C27458CF}">
      <dsp:nvSpPr>
        <dsp:cNvPr id="0" name=""/>
        <dsp:cNvSpPr/>
      </dsp:nvSpPr>
      <dsp:spPr>
        <a:xfrm>
          <a:off x="0" y="3061129"/>
          <a:ext cx="5476884" cy="75056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Дозировка, конкретность , доступность заданий </a:t>
          </a:r>
        </a:p>
      </dsp:txBody>
      <dsp:txXfrm>
        <a:off x="36640" y="3097769"/>
        <a:ext cx="5403604" cy="677286"/>
      </dsp:txXfrm>
    </dsp:sp>
    <dsp:sp modelId="{40F0D8C0-BEB2-4DD0-9F2B-D0CC6EF0D805}">
      <dsp:nvSpPr>
        <dsp:cNvPr id="0" name=""/>
        <dsp:cNvSpPr/>
      </dsp:nvSpPr>
      <dsp:spPr>
        <a:xfrm>
          <a:off x="0" y="3825773"/>
          <a:ext cx="5476884" cy="7505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Умеренный темп работы</a:t>
          </a:r>
          <a:endParaRPr lang="ru-RU" sz="2400" b="1" kern="1200" dirty="0"/>
        </a:p>
      </dsp:txBody>
      <dsp:txXfrm>
        <a:off x="36640" y="3862413"/>
        <a:ext cx="5403604" cy="677286"/>
      </dsp:txXfrm>
    </dsp:sp>
    <dsp:sp modelId="{C30E042B-A531-42B7-B697-FEF6601E982D}">
      <dsp:nvSpPr>
        <dsp:cNvPr id="0" name=""/>
        <dsp:cNvSpPr/>
      </dsp:nvSpPr>
      <dsp:spPr>
        <a:xfrm>
          <a:off x="0" y="4590416"/>
          <a:ext cx="5476884" cy="7505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 Поддержание интереса  к занятиям</a:t>
          </a:r>
        </a:p>
      </dsp:txBody>
      <dsp:txXfrm>
        <a:off x="36640" y="4627056"/>
        <a:ext cx="5403604" cy="677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9A203-155E-4C57-95BA-92A1A1010D4A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B9CB9-417A-4D09-8768-1512E9561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584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B9CB9-417A-4D09-8768-1512E9561AE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334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isk_C\Мои документы\СВЕТА КАРТИНКИ,ШАБЛОНЫ\Новая папка\d18dd0bcd0b1d0bbd0b5d0bcd0b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285860"/>
            <a:ext cx="4846251" cy="45444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152400"/>
            <a:ext cx="7772400" cy="106202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Логопедическое сопровождение детей с ОВЗ в условиях школьного </a:t>
            </a:r>
            <a:r>
              <a:rPr lang="ru-RU" sz="2800" b="1" dirty="0" err="1" smtClean="0">
                <a:solidFill>
                  <a:srgbClr val="002060"/>
                </a:solidFill>
                <a:latin typeface="+mn-lt"/>
              </a:rPr>
              <a:t>логопункта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 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1200" y="4953000"/>
            <a:ext cx="685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Monotype Corsiva" pitchFamily="66" charset="0"/>
              </a:rPr>
              <a:t>          </a:t>
            </a:r>
          </a:p>
          <a:p>
            <a:pPr algn="r"/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  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учитель-логопед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                             высшей   категории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В.Л. </a:t>
            </a:r>
            <a:r>
              <a:rPr lang="ru-RU" b="1" dirty="0" err="1" smtClean="0">
                <a:solidFill>
                  <a:srgbClr val="002060"/>
                </a:solidFill>
              </a:rPr>
              <a:t>Балобина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МБОУ «</a:t>
            </a:r>
            <a:r>
              <a:rPr lang="ru-RU" b="1" dirty="0" err="1" smtClean="0">
                <a:solidFill>
                  <a:srgbClr val="002060"/>
                </a:solidFill>
              </a:rPr>
              <a:t>Варьеганская</a:t>
            </a:r>
            <a:r>
              <a:rPr lang="ru-RU" b="1" dirty="0" smtClean="0">
                <a:solidFill>
                  <a:srgbClr val="002060"/>
                </a:solidFill>
              </a:rPr>
              <a:t> ОСШ»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153400" cy="116205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700" u="sng" dirty="0" smtClean="0">
                <a:solidFill>
                  <a:srgbClr val="002060"/>
                </a:solidFill>
                <a:effectLst/>
              </a:rPr>
              <a:t>ОСОБЕННОСТИ ЛОГОПЕДИЧЕСКОГО СОПРОВОЖДЕНИЯ ДЕТЕЙ С ОВЗ 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5181600" cy="49831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381000" y="1285860"/>
          <a:ext cx="5476884" cy="5343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User\Documents\СВЕТА КАРТИНКИ,ШАБЛОНЫ\6748873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9" y="1643050"/>
            <a:ext cx="3428992" cy="41434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258204" cy="106908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u="sng" dirty="0" smtClean="0">
                <a:solidFill>
                  <a:srgbClr val="002060"/>
                </a:solidFill>
                <a:effectLst/>
              </a:rPr>
              <a:t>Консультативная  и    Информационно-просветительская     работа</a:t>
            </a:r>
            <a:endParaRPr lang="ru-RU" sz="2400" u="sng" dirty="0">
              <a:solidFill>
                <a:srgbClr val="002060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00" y="1484784"/>
            <a:ext cx="6895603" cy="517170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3066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258204" cy="106908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u="sng" dirty="0" smtClean="0">
                <a:solidFill>
                  <a:srgbClr val="002060"/>
                </a:solidFill>
                <a:effectLst/>
              </a:rPr>
              <a:t>Сотрудничество логопеда с родителями </a:t>
            </a:r>
            <a:endParaRPr lang="ru-RU" sz="2400" u="sng" dirty="0">
              <a:solidFill>
                <a:srgbClr val="002060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4"/>
          <a:stretch/>
        </p:blipFill>
        <p:spPr>
          <a:xfrm>
            <a:off x="504395" y="1556792"/>
            <a:ext cx="8163813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03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95536" y="274638"/>
            <a:ext cx="61664" cy="580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2253" y="1907157"/>
            <a:ext cx="2520280" cy="149343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rgbClr val="002060"/>
                </a:solidFill>
              </a:rPr>
              <a:t>ПМПк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9874" y="917341"/>
            <a:ext cx="2169334" cy="117892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Учитель-логопед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96285" y="812489"/>
            <a:ext cx="2448272" cy="145618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" y="3306168"/>
            <a:ext cx="2509366" cy="144667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Социальный педагог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68005" y="4955202"/>
            <a:ext cx="2664296" cy="151216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Медицинский работник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47023" y="3281370"/>
            <a:ext cx="2520280" cy="143124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644988" y="1097070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Педагог-психолог</a:t>
            </a:r>
            <a:endParaRPr lang="ru-RU" sz="24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0232" y="3212976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Учитель</a:t>
            </a:r>
            <a:endParaRPr lang="ru-RU" sz="28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2762820" y="1690849"/>
            <a:ext cx="427980" cy="36315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5694348" y="1801472"/>
            <a:ext cx="560860" cy="253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1619672" y="2178862"/>
            <a:ext cx="0" cy="11273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8" idx="2"/>
          </p:cNvCxnSpPr>
          <p:nvPr/>
        </p:nvCxnSpPr>
        <p:spPr>
          <a:xfrm>
            <a:off x="7420421" y="2268673"/>
            <a:ext cx="0" cy="105757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2762820" y="1268760"/>
            <a:ext cx="340483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2922437" y="4639445"/>
            <a:ext cx="545568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H="1">
            <a:off x="5987634" y="4513153"/>
            <a:ext cx="360040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V="1">
            <a:off x="2907183" y="3059530"/>
            <a:ext cx="325070" cy="24978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5711080" y="3168402"/>
            <a:ext cx="635943" cy="20325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881311" y="-10223"/>
            <a:ext cx="7588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</a:rPr>
              <a:t>ДЕЯТЕЛЬНОСТЬ ЛОГОПЕДА В РАМКАХ  </a:t>
            </a:r>
            <a:r>
              <a:rPr lang="ru-RU" sz="2400" b="1" u="sng" dirty="0">
                <a:solidFill>
                  <a:srgbClr val="002060"/>
                </a:solidFill>
              </a:rPr>
              <a:t>ШКОЛЬНОГО </a:t>
            </a:r>
            <a:r>
              <a:rPr lang="ru-RU" sz="2400" b="1" u="sng" dirty="0" smtClean="0">
                <a:solidFill>
                  <a:srgbClr val="002060"/>
                </a:solidFill>
              </a:rPr>
              <a:t>ПМПК</a:t>
            </a:r>
          </a:p>
          <a:p>
            <a:pPr algn="ctr"/>
            <a:endParaRPr lang="ru-RU" sz="2400" b="1" u="sng" dirty="0">
              <a:solidFill>
                <a:srgbClr val="0070C0"/>
              </a:solidFill>
            </a:endParaRP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0466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ru-RU" b="1" dirty="0"/>
          </a:p>
        </p:txBody>
      </p:sp>
      <p:pic>
        <p:nvPicPr>
          <p:cNvPr id="27651" name="Picture 2" descr="http://www.voi.ru/images/content/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71135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78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isk_C\Мои документы\СВЕТА КАРТИНКИ,ШАБЛОНЫ\Новая папка\d18dd0bcd0b1d0bbd0b5d0bcd0b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285860"/>
            <a:ext cx="4846251" cy="45444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152400"/>
            <a:ext cx="7772400" cy="106202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+mn-lt"/>
              </a:rPr>
              <a:t>Логопедическое сопровождение детей с ОВЗ в условиях школьного </a:t>
            </a:r>
            <a:r>
              <a:rPr lang="ru-RU" sz="2800" b="1" dirty="0" err="1" smtClean="0">
                <a:solidFill>
                  <a:srgbClr val="0070C0"/>
                </a:solidFill>
                <a:latin typeface="+mn-lt"/>
              </a:rPr>
              <a:t>логопункта</a:t>
            </a:r>
            <a:r>
              <a:rPr lang="ru-RU" sz="2800" b="1" dirty="0" smtClean="0">
                <a:solidFill>
                  <a:srgbClr val="0070C0"/>
                </a:solidFill>
                <a:latin typeface="+mn-lt"/>
              </a:rPr>
              <a:t> </a:t>
            </a:r>
            <a:endParaRPr lang="ru-RU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1200" y="4953000"/>
            <a:ext cx="685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Monotype Corsiva" pitchFamily="66" charset="0"/>
              </a:rPr>
              <a:t>          </a:t>
            </a:r>
          </a:p>
          <a:p>
            <a:pPr algn="r"/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                             </a:t>
            </a:r>
            <a:r>
              <a:rPr lang="ru-RU" b="1" dirty="0" smtClean="0">
                <a:solidFill>
                  <a:srgbClr val="0070C0"/>
                </a:solidFill>
              </a:rPr>
              <a:t>учитель-логопед</a:t>
            </a:r>
          </a:p>
          <a:p>
            <a:pPr algn="r"/>
            <a:r>
              <a:rPr lang="ru-RU" b="1" dirty="0" smtClean="0">
                <a:solidFill>
                  <a:srgbClr val="0070C0"/>
                </a:solidFill>
              </a:rPr>
              <a:t>                             высшей   категории</a:t>
            </a:r>
          </a:p>
          <a:p>
            <a:pPr algn="r"/>
            <a:r>
              <a:rPr lang="ru-RU" b="1" dirty="0" smtClean="0">
                <a:solidFill>
                  <a:srgbClr val="0070C0"/>
                </a:solidFill>
              </a:rPr>
              <a:t>В.Л. </a:t>
            </a:r>
            <a:r>
              <a:rPr lang="ru-RU" b="1" dirty="0" err="1" smtClean="0">
                <a:solidFill>
                  <a:srgbClr val="0070C0"/>
                </a:solidFill>
              </a:rPr>
              <a:t>Балобина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МБОУ «</a:t>
            </a:r>
            <a:r>
              <a:rPr lang="ru-RU" b="1" dirty="0" err="1" smtClean="0">
                <a:solidFill>
                  <a:srgbClr val="0070C0"/>
                </a:solidFill>
              </a:rPr>
              <a:t>Варьеганская</a:t>
            </a:r>
            <a:r>
              <a:rPr lang="ru-RU" b="1" dirty="0" smtClean="0">
                <a:solidFill>
                  <a:srgbClr val="0070C0"/>
                </a:solidFill>
              </a:rPr>
              <a:t> ОСШ» </a:t>
            </a:r>
          </a:p>
        </p:txBody>
      </p:sp>
    </p:spTree>
    <p:extLst>
      <p:ext uri="{BB962C8B-B14F-4D97-AF65-F5344CB8AC3E}">
        <p14:creationId xmlns:p14="http://schemas.microsoft.com/office/powerpoint/2010/main" val="2969505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7086" y="980728"/>
            <a:ext cx="8784976" cy="1824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FF0000"/>
                </a:solidFill>
              </a:rPr>
              <a:t>Сопровождение</a:t>
            </a:r>
            <a:r>
              <a:rPr lang="ru-RU" sz="2800" b="1" dirty="0"/>
              <a:t> — </a:t>
            </a:r>
            <a:r>
              <a:rPr lang="ru-RU" sz="2800" b="1" dirty="0">
                <a:solidFill>
                  <a:srgbClr val="002060"/>
                </a:solidFill>
              </a:rPr>
              <a:t>это взаимодействие 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002060"/>
                </a:solidFill>
              </a:rPr>
              <a:t>сопровождающего и сопровождаемого, </a:t>
            </a:r>
            <a:r>
              <a:rPr lang="ru-RU" sz="2800" b="1" dirty="0" smtClean="0">
                <a:solidFill>
                  <a:srgbClr val="002060"/>
                </a:solidFill>
              </a:rPr>
              <a:t> направленное </a:t>
            </a:r>
            <a:r>
              <a:rPr lang="ru-RU" sz="2800" b="1" dirty="0">
                <a:solidFill>
                  <a:srgbClr val="002060"/>
                </a:solidFill>
              </a:rPr>
              <a:t>на разрешение </a:t>
            </a:r>
            <a:r>
              <a:rPr lang="ru-RU" sz="2800" b="1" dirty="0" smtClean="0">
                <a:solidFill>
                  <a:srgbClr val="002060"/>
                </a:solidFill>
              </a:rPr>
              <a:t>жизненных </a:t>
            </a:r>
            <a:r>
              <a:rPr lang="ru-RU" sz="2800" b="1" dirty="0">
                <a:solidFill>
                  <a:srgbClr val="002060"/>
                </a:solidFill>
              </a:rPr>
              <a:t>проблем </a:t>
            </a:r>
            <a:r>
              <a:rPr lang="ru-RU" sz="2800" b="1" dirty="0" smtClean="0">
                <a:solidFill>
                  <a:srgbClr val="002060"/>
                </a:solidFill>
              </a:rPr>
              <a:t>развития.</a:t>
            </a:r>
          </a:p>
          <a:p>
            <a:pPr>
              <a:lnSpc>
                <a:spcPct val="80000"/>
              </a:lnSpc>
            </a:pPr>
            <a:endParaRPr lang="ru-RU" sz="2800" b="1" dirty="0"/>
          </a:p>
        </p:txBody>
      </p:sp>
      <p:pic>
        <p:nvPicPr>
          <p:cNvPr id="11" name="Picture 4" descr="deti-ravn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4"/>
            <a:ext cx="4824536" cy="2830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32363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 bwMode="auto">
          <a:xfrm>
            <a:off x="1299382" y="358027"/>
            <a:ext cx="7481143" cy="1200328"/>
          </a:xfrm>
          <a:prstGeom prst="roundRect">
            <a:avLst>
              <a:gd name="adj" fmla="val 8802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342770" y="1881853"/>
            <a:ext cx="7481142" cy="1215774"/>
          </a:xfrm>
          <a:prstGeom prst="roundRect">
            <a:avLst>
              <a:gd name="adj" fmla="val 8802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527121" y="3525314"/>
            <a:ext cx="7429677" cy="1199830"/>
          </a:xfrm>
          <a:prstGeom prst="roundRect">
            <a:avLst>
              <a:gd name="adj" fmla="val 8802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427984" y="-14828"/>
            <a:ext cx="5175250" cy="369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+mj-lt"/>
              </a:rPr>
              <a:t>МБДОУ  «Новоаганский ДСКВ «Снежинка»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457631"/>
            <a:ext cx="4067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3200" b="1" spc="-150" dirty="0" smtClean="0">
                <a:ln w="12700">
                  <a:solidFill>
                    <a:srgbClr val="20393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Цель:</a:t>
            </a:r>
            <a:endParaRPr lang="ru-RU" sz="3200" b="1" spc="-150" dirty="0">
              <a:ln w="12700">
                <a:solidFill>
                  <a:srgbClr val="20393C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84912" y="1840173"/>
            <a:ext cx="4067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3200" b="1" spc="-150" dirty="0" smtClean="0">
                <a:ln w="12700">
                  <a:solidFill>
                    <a:srgbClr val="20393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Задачи:</a:t>
            </a:r>
            <a:endParaRPr lang="ru-RU" sz="3200" b="1" spc="-150" dirty="0">
              <a:ln w="12700">
                <a:solidFill>
                  <a:srgbClr val="20393C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1521187" y="4954546"/>
            <a:ext cx="7435611" cy="1393998"/>
          </a:xfrm>
          <a:prstGeom prst="roundRect">
            <a:avLst>
              <a:gd name="adj" fmla="val 8802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1489214" y="1986042"/>
            <a:ext cx="4390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1563239" y="3499825"/>
            <a:ext cx="3777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1571272" y="5133840"/>
            <a:ext cx="3777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80437" y="5087370"/>
            <a:ext cx="6818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Повышение педагогической компетенции педагогов и родителей (законных представителей) в вопросах логопедии.  </a:t>
            </a:r>
            <a:endParaRPr lang="ru-RU" sz="24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9214" y="342303"/>
            <a:ext cx="71882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благоприятных условий для развития речи, обучения, воспитания и социальной адаптации детей с ОВЗ.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0166" y="2001763"/>
            <a:ext cx="6938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Коррекция </a:t>
            </a: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нарушений в развитии устной и письменной речи </a:t>
            </a: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обучающихся.</a:t>
            </a:r>
            <a:endParaRPr lang="ru-RU" sz="24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77145" y="3525315"/>
            <a:ext cx="68467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Своевременное предупреждение и преодоление трудностей в освоении обучающимися общеобразовательных </a:t>
            </a: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программ.</a:t>
            </a:r>
            <a:endParaRPr lang="ru-RU" sz="24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70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931224" cy="9221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Направления деятельности учителя-логопеда</a:t>
            </a:r>
            <a:endParaRPr lang="ru-RU" sz="36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1268760"/>
          <a:ext cx="857929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373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304800"/>
            <a:ext cx="8153400" cy="119041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b="1" u="sng" dirty="0" smtClean="0">
                <a:solidFill>
                  <a:srgbClr val="002060"/>
                </a:solidFill>
                <a:latin typeface="+mj-lt"/>
              </a:rPr>
              <a:t>I</a:t>
            </a:r>
            <a:r>
              <a:rPr lang="ru-RU" sz="3200" b="1" u="sng" dirty="0" smtClean="0">
                <a:solidFill>
                  <a:srgbClr val="002060"/>
                </a:solidFill>
                <a:latin typeface="+mj-lt"/>
              </a:rPr>
              <a:t>. ЭТАП  -  ДИАГНОСТИЧЕСКИЙ</a:t>
            </a:r>
          </a:p>
          <a:p>
            <a:r>
              <a:rPr lang="ru-RU" sz="2400" b="1" u="sng" dirty="0" smtClean="0">
                <a:solidFill>
                  <a:srgbClr val="FF0000"/>
                </a:solidFill>
                <a:latin typeface="+mj-lt"/>
              </a:rPr>
              <a:t>Задачи: </a:t>
            </a:r>
            <a:r>
              <a:rPr lang="ru-RU" sz="2000" b="1" dirty="0">
                <a:solidFill>
                  <a:srgbClr val="002060"/>
                </a:solidFill>
              </a:rPr>
              <a:t>планирование структуры и степени речевых нарушений у детей и планирование соответствующей коррекционной работы.</a:t>
            </a:r>
          </a:p>
          <a:p>
            <a:endParaRPr lang="ru-RU" sz="1800" b="1" dirty="0" smtClean="0">
              <a:solidFill>
                <a:srgbClr val="0070C0"/>
              </a:solidFill>
              <a:latin typeface="+mj-lt"/>
            </a:endParaRPr>
          </a:p>
          <a:p>
            <a:endParaRPr lang="ru-RU" sz="3200" b="1" dirty="0">
              <a:solidFill>
                <a:srgbClr val="0070C0"/>
              </a:solidFill>
              <a:latin typeface="+mj-lt"/>
            </a:endParaRPr>
          </a:p>
          <a:p>
            <a:pPr algn="ctr"/>
            <a:endParaRPr lang="ru-RU" sz="3200" b="1" dirty="0">
              <a:latin typeface="+mj-lt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83429389"/>
              </p:ext>
            </p:extLst>
          </p:nvPr>
        </p:nvGraphicFramePr>
        <p:xfrm>
          <a:off x="611560" y="1844824"/>
          <a:ext cx="5069160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Объект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1844824"/>
            <a:ext cx="1359654" cy="2026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Объект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757" y="4221088"/>
            <a:ext cx="1449014" cy="2177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6778"/>
            <a:ext cx="8229600" cy="850022"/>
          </a:xfrm>
        </p:spPr>
        <p:txBody>
          <a:bodyPr>
            <a:normAutofit/>
          </a:bodyPr>
          <a:lstStyle/>
          <a:p>
            <a:pPr algn="ctr"/>
            <a:r>
              <a:rPr lang="ru-RU" sz="2700" u="sng" dirty="0" smtClean="0">
                <a:solidFill>
                  <a:srgbClr val="002060"/>
                </a:solidFill>
                <a:effectLst/>
                <a:latin typeface="+mn-lt"/>
                <a:cs typeface="Times New Roman" pitchFamily="18" charset="0"/>
              </a:rPr>
              <a:t>Параметры речевого обследования</a:t>
            </a:r>
            <a:r>
              <a:rPr lang="ru-RU" sz="2800" u="sng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2800" u="sng" dirty="0" smtClean="0">
                <a:solidFill>
                  <a:srgbClr val="002060"/>
                </a:solidFill>
                <a:effectLst/>
              </a:rPr>
            </a:br>
            <a:endParaRPr lang="ru-RU" sz="2800" u="sng" dirty="0"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34292369"/>
              </p:ext>
            </p:extLst>
          </p:nvPr>
        </p:nvGraphicFramePr>
        <p:xfrm>
          <a:off x="457200" y="990600"/>
          <a:ext cx="8153400" cy="513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User\Desktop\boy-cover-mouth.jpg"/>
          <p:cNvPicPr>
            <a:picLocks noChangeAspect="1" noChangeArrowheads="1"/>
          </p:cNvPicPr>
          <p:nvPr/>
        </p:nvPicPr>
        <p:blipFill>
          <a:blip r:embed="rId8"/>
          <a:srcRect l="9092" t="10224" r="13625"/>
          <a:stretch>
            <a:fillRect/>
          </a:stretch>
        </p:blipFill>
        <p:spPr bwMode="auto">
          <a:xfrm>
            <a:off x="5491805" y="1556792"/>
            <a:ext cx="3652195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216778"/>
            <a:ext cx="8153400" cy="7620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3200" b="1" u="sng" dirty="0" smtClean="0">
                <a:solidFill>
                  <a:srgbClr val="002060"/>
                </a:solidFill>
                <a:latin typeface="+mj-lt"/>
              </a:rPr>
              <a:t>II. </a:t>
            </a:r>
            <a:r>
              <a:rPr lang="ru-RU" sz="3200" b="1" u="sng" dirty="0">
                <a:solidFill>
                  <a:srgbClr val="002060"/>
                </a:solidFill>
                <a:latin typeface="+mj-lt"/>
              </a:rPr>
              <a:t>ЭТАП </a:t>
            </a:r>
            <a:r>
              <a:rPr lang="ru-RU" sz="3200" b="1" u="sng" dirty="0" smtClean="0">
                <a:solidFill>
                  <a:srgbClr val="002060"/>
                </a:solidFill>
                <a:latin typeface="+mj-lt"/>
              </a:rPr>
              <a:t> - </a:t>
            </a:r>
            <a:r>
              <a:rPr lang="en-US" sz="3200" b="1" u="sng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b="1" u="sng" dirty="0" smtClean="0">
                <a:solidFill>
                  <a:srgbClr val="002060"/>
                </a:solidFill>
                <a:latin typeface="+mj-lt"/>
              </a:rPr>
              <a:t>КОРРЕКЦИОННО-РАЗВИВАЮЩИЙ</a:t>
            </a:r>
            <a:endParaRPr lang="ru-RU" sz="3200" b="1" u="sng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764704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u="sng" dirty="0">
                <a:solidFill>
                  <a:srgbClr val="FF0000"/>
                </a:solidFill>
              </a:rPr>
              <a:t>Задачи</a:t>
            </a:r>
            <a:r>
              <a:rPr lang="ru-RU" sz="2000" b="1" u="sng" dirty="0">
                <a:solidFill>
                  <a:srgbClr val="002060"/>
                </a:solidFill>
              </a:rPr>
              <a:t>: </a:t>
            </a:r>
            <a:r>
              <a:rPr lang="ru-RU" sz="2000" b="1" dirty="0">
                <a:solidFill>
                  <a:srgbClr val="002060"/>
                </a:solidFill>
              </a:rPr>
              <a:t>устранение речевых </a:t>
            </a:r>
            <a:r>
              <a:rPr lang="ru-RU" sz="2000" b="1" dirty="0" smtClean="0">
                <a:solidFill>
                  <a:srgbClr val="002060"/>
                </a:solidFill>
              </a:rPr>
              <a:t>нарушений; развитие </a:t>
            </a:r>
            <a:r>
              <a:rPr lang="ru-RU" sz="2000" b="1" dirty="0">
                <a:solidFill>
                  <a:srgbClr val="002060"/>
                </a:solidFill>
              </a:rPr>
              <a:t>устной и письменной речи до уровня, на котором ребенок мог бы успешно обучаться в школе.</a:t>
            </a:r>
          </a:p>
        </p:txBody>
      </p:sp>
      <p:pic>
        <p:nvPicPr>
          <p:cNvPr id="15" name="Picture 1" descr="C:\Users\User\Desktop\397136_19918-700x500.jpg"/>
          <p:cNvPicPr>
            <a:picLocks noChangeAspect="1" noChangeArrowheads="1"/>
          </p:cNvPicPr>
          <p:nvPr/>
        </p:nvPicPr>
        <p:blipFill rotWithShape="1">
          <a:blip r:embed="rId2"/>
          <a:srcRect b="1437"/>
          <a:stretch/>
        </p:blipFill>
        <p:spPr bwMode="auto">
          <a:xfrm>
            <a:off x="810638" y="1848405"/>
            <a:ext cx="7446524" cy="4460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1286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79296" cy="864096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>
                <a:solidFill>
                  <a:srgbClr val="002060"/>
                </a:solidFill>
                <a:effectLst/>
                <a:cs typeface="Times New Roman" pitchFamily="18" charset="0"/>
              </a:rPr>
              <a:t>Содержание коррекционно-развивающего </a:t>
            </a:r>
            <a:r>
              <a:rPr lang="ru-RU" sz="3200" b="1" u="sng" dirty="0" smtClean="0">
                <a:solidFill>
                  <a:srgbClr val="002060"/>
                </a:solidFill>
                <a:effectLst/>
                <a:cs typeface="Times New Roman" pitchFamily="18" charset="0"/>
              </a:rPr>
              <a:t>направления</a:t>
            </a:r>
            <a:endParaRPr lang="ru-RU" sz="3200" u="sng" dirty="0">
              <a:solidFill>
                <a:srgbClr val="002060"/>
              </a:solidFill>
              <a:effectLst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997998"/>
              </p:ext>
            </p:extLst>
          </p:nvPr>
        </p:nvGraphicFramePr>
        <p:xfrm>
          <a:off x="35496" y="1196752"/>
          <a:ext cx="858964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385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153400" cy="116205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u="sng" dirty="0" smtClean="0">
                <a:solidFill>
                  <a:srgbClr val="002060"/>
                </a:solidFill>
                <a:effectLst/>
              </a:rPr>
              <a:t>Обобщенная структура группового логопедического занятия</a:t>
            </a:r>
            <a:r>
              <a:rPr lang="ru-RU" dirty="0" smtClean="0">
                <a:solidFill>
                  <a:srgbClr val="002060"/>
                </a:solidFill>
                <a:effectLst/>
              </a:rPr>
              <a:t/>
            </a:r>
            <a:br>
              <a:rPr lang="ru-RU" dirty="0" smtClean="0">
                <a:solidFill>
                  <a:srgbClr val="002060"/>
                </a:solidFill>
                <a:effectLst/>
              </a:rPr>
            </a:br>
            <a:endParaRPr lang="ru-RU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5181600" cy="49831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381000" y="1066800"/>
          <a:ext cx="5181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 descr="C:\Users\User\Desktop\logoped_1.jpg"/>
          <p:cNvPicPr>
            <a:picLocks noChangeAspect="1" noChangeArrowheads="1"/>
          </p:cNvPicPr>
          <p:nvPr/>
        </p:nvPicPr>
        <p:blipFill>
          <a:blip r:embed="rId7"/>
          <a:srcRect l="8691" r="5479"/>
          <a:stretch>
            <a:fillRect/>
          </a:stretch>
        </p:blipFill>
        <p:spPr bwMode="auto">
          <a:xfrm>
            <a:off x="5791200" y="1447800"/>
            <a:ext cx="3352800" cy="4724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611</TotalTime>
  <Words>356</Words>
  <Application>Microsoft Office PowerPoint</Application>
  <PresentationFormat>Экран (4:3)</PresentationFormat>
  <Paragraphs>82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Calibri</vt:lpstr>
      <vt:lpstr>Corbel</vt:lpstr>
      <vt:lpstr>Gill Sans MT</vt:lpstr>
      <vt:lpstr>Monotype Corsiva</vt:lpstr>
      <vt:lpstr>Times New Roman</vt:lpstr>
      <vt:lpstr>Verdana</vt:lpstr>
      <vt:lpstr>Wingdings 2</vt:lpstr>
      <vt:lpstr>Солнцестояние</vt:lpstr>
      <vt:lpstr>Логопедическое сопровождение детей с ОВЗ в условиях школьного логопункта </vt:lpstr>
      <vt:lpstr>Презентация PowerPoint</vt:lpstr>
      <vt:lpstr>Презентация PowerPoint</vt:lpstr>
      <vt:lpstr>Направления деятельности учителя-логопеда</vt:lpstr>
      <vt:lpstr> </vt:lpstr>
      <vt:lpstr>Параметры речевого обследования </vt:lpstr>
      <vt:lpstr> </vt:lpstr>
      <vt:lpstr>Содержание коррекционно-развивающего направления</vt:lpstr>
      <vt:lpstr>Обобщенная структура группового логопедического занятия </vt:lpstr>
      <vt:lpstr>ОСОБЕННОСТИ ЛОГОПЕДИЧЕСКОГО СОПРОВОЖДЕНИЯ ДЕТЕЙ С ОВЗ  </vt:lpstr>
      <vt:lpstr>Консультативная  и    Информационно-просветительская     работа</vt:lpstr>
      <vt:lpstr>Сотрудничество логопеда с родителями </vt:lpstr>
      <vt:lpstr> </vt:lpstr>
      <vt:lpstr>Презентация PowerPoint</vt:lpstr>
      <vt:lpstr>Логопедическое сопровождение детей с ОВЗ в условиях школьного логопункта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Логопедическое сопровождения детей с ОВЗ в рамках реализации коррекционной программы  ФГОС НОО</dc:title>
  <dc:creator>Пользователь</dc:creator>
  <cp:lastModifiedBy>Dr. Who</cp:lastModifiedBy>
  <cp:revision>44</cp:revision>
  <dcterms:created xsi:type="dcterms:W3CDTF">2017-01-23T16:13:14Z</dcterms:created>
  <dcterms:modified xsi:type="dcterms:W3CDTF">2019-03-26T08:12:52Z</dcterms:modified>
</cp:coreProperties>
</file>