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9" r:id="rId3"/>
    <p:sldId id="276" r:id="rId4"/>
    <p:sldId id="263" r:id="rId5"/>
    <p:sldId id="264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C3CBD9-923D-4C31-B921-B3519253FCE5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58EB0-3A4C-4EE1-B0C1-221FFFFF52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805/timag82.e/0_3202e_6ec0de0a_XL.jpg" TargetMode="External"/><Relationship Id="rId13" Type="http://schemas.openxmlformats.org/officeDocument/2006/relationships/hyperlink" Target="http://img-fotki.yandex.ru/get/5105/timag82.e/0_3203a_b3106fd9_XL.jpg" TargetMode="External"/><Relationship Id="rId3" Type="http://schemas.openxmlformats.org/officeDocument/2006/relationships/hyperlink" Target="http://festival.1september.ru/articles/587703/img14.jpg" TargetMode="External"/><Relationship Id="rId7" Type="http://schemas.openxmlformats.org/officeDocument/2006/relationships/hyperlink" Target="http://osinform.org/uploads/posts/2013-10/1381859615_kosta_009.jpg&#1076;&#1077;&#1090;&#1080;" TargetMode="External"/><Relationship Id="rId12" Type="http://schemas.openxmlformats.org/officeDocument/2006/relationships/hyperlink" Target="http://img-fotki.yandex.ru/get/4602/timag82.e/0_32035_64fc727c_XL.jpg" TargetMode="External"/><Relationship Id="rId2" Type="http://schemas.openxmlformats.org/officeDocument/2006/relationships/hyperlink" Target="http://www.sknews.ru/files/images/rubriki/2015/10/16/69832v3f5b6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inform.org/uploads/posts/2013-10/thumbs/1381859640_kosta_007.jpg" TargetMode="External"/><Relationship Id="rId11" Type="http://schemas.openxmlformats.org/officeDocument/2006/relationships/hyperlink" Target="http://img-fotki.yandex.ru/get/4900/timag82.e/0_32037_c374b4a_XL.jpg" TargetMode="External"/><Relationship Id="rId5" Type="http://schemas.openxmlformats.org/officeDocument/2006/relationships/hyperlink" Target="http://osinform.org/uploads/posts/2013-10/1381859650_kosta_004.jpg" TargetMode="External"/><Relationship Id="rId10" Type="http://schemas.openxmlformats.org/officeDocument/2006/relationships/hyperlink" Target="http://img-fotki.yandex.ru/get/4901/timag82.e/0_32042_b8d4e45c_XL.jpg" TargetMode="External"/><Relationship Id="rId4" Type="http://schemas.openxmlformats.org/officeDocument/2006/relationships/hyperlink" Target="http://festival.1september.ru/articles/587703/img8.jpg" TargetMode="External"/><Relationship Id="rId9" Type="http://schemas.openxmlformats.org/officeDocument/2006/relationships/hyperlink" Target="http://img-fotki.yandex.ru/get/4605/timag82.e/0_32030_ede7af88_XL.jpg" TargetMode="External"/><Relationship Id="rId14" Type="http://schemas.openxmlformats.org/officeDocument/2006/relationships/hyperlink" Target="http://img-fotki.yandex.ru/get/4505/timag82.c/0_30f5a_1c3f3c87_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ene.ru/wp-content/uploads/2015/05/saklya-v-alupke.-1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640960" cy="6336704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Коста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Хетагуров, живопись.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4900/timag82.e/0_32037_c374b4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76464" cy="553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220072" y="69269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Портрет А.Я.Поповой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69033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ортрет А.Я. Поповой ,в которую был влюблен , художник показывают нам свое  высокое мастерство как живописца, владеющего в совершенстве рисунком.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4602/timag82.e/0_32035_64fc727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104456" cy="5688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716016" y="476672"/>
            <a:ext cx="3733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Портрет </a:t>
            </a:r>
            <a:r>
              <a:rPr lang="ru-RU" sz="2400" b="1" dirty="0" err="1" smtClean="0"/>
              <a:t>А.А.Цаликовой</a:t>
            </a:r>
            <a:r>
              <a:rPr lang="ru-RU" sz="2400" dirty="0" smtClean="0"/>
              <a:t> (1898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844824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Сватовство  к  давно  и </a:t>
            </a:r>
          </a:p>
          <a:p>
            <a:r>
              <a:rPr lang="ru-RU" sz="2400" dirty="0" smtClean="0"/>
              <a:t> горячо  любимой  </a:t>
            </a:r>
          </a:p>
          <a:p>
            <a:r>
              <a:rPr lang="ru-RU" sz="2400" dirty="0" smtClean="0"/>
              <a:t>девушке </a:t>
            </a:r>
          </a:p>
          <a:p>
            <a:r>
              <a:rPr lang="ru-RU" sz="2400" dirty="0" smtClean="0"/>
              <a:t> Анне Александровне</a:t>
            </a:r>
          </a:p>
          <a:p>
            <a:r>
              <a:rPr lang="ru-RU" sz="2400" dirty="0" err="1" smtClean="0"/>
              <a:t>Цаликовой</a:t>
            </a:r>
            <a:r>
              <a:rPr lang="ru-RU" sz="2400" dirty="0" smtClean="0"/>
              <a:t> завершилось вежливым  отказом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5105/timag82.e/0_3203a_b3106f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76464" cy="5747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148064" y="908720"/>
            <a:ext cx="3114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Портрет </a:t>
            </a:r>
            <a:r>
              <a:rPr lang="ru-RU" sz="2400" b="1" dirty="0" err="1" smtClean="0"/>
              <a:t>Хусина</a:t>
            </a:r>
            <a:r>
              <a:rPr lang="ru-RU" sz="2400" b="1" dirty="0" smtClean="0"/>
              <a:t> Баева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estival.1september.ru/articles/587703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99288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 Владикавказе, в селении Нар работают музеи. Люди, которые знакомы с творчеством К.Л.Хетагурова, съезжаются, чтобы посетить музеи, почтить память и возложить цветы к памятникам  К.Хетагурова – великого поэта и гражданина.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http://www.sknews.ru/files/images/rubriki/2015/10/16/69832v3f5b61.jpg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3"/>
              </a:rPr>
              <a:t>http://festival.1september.ru/articles/587703/img14.jpg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4"/>
              </a:rPr>
              <a:t>http://festival.1september.ru/articles/587703/img8.jpg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5"/>
              </a:rPr>
              <a:t>http://osinform.org/uploads/posts/2013-10/1381859650_kosta_004.jpg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6"/>
              </a:rPr>
              <a:t>http://osinform.org/uploads/posts/2013-10/thumbs/1381859640_kosta_007.jpg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7"/>
              </a:rPr>
              <a:t>http://osinform.org/uploads/posts/2013-10/1381859615_kosta_009.jpgдети</a:t>
            </a:r>
            <a:r>
              <a:rPr lang="ru-RU" dirty="0"/>
              <a:t> </a:t>
            </a:r>
          </a:p>
          <a:p>
            <a:r>
              <a:rPr lang="ru-RU" u="sng" dirty="0">
                <a:hlinkClick r:id="rId8"/>
              </a:rPr>
              <a:t>http://img-fotki.yandex.ru/get/4805/timag82.e/0_3202e_6ec0de0a_XL.jpg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9"/>
              </a:rPr>
              <a:t>http://img-fotki.yandex.ru/get/4605/timag82.e/0_32030_ede7af88_XL.jpg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0"/>
              </a:rPr>
              <a:t>http://img-fotki.yandex.ru/get/4901/timag82.e/0_32042_b8d4e45c_XL.jpg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1"/>
              </a:rPr>
              <a:t>http://img-fotki.yandex.ru/get/4900/timag82.e/0_32037_c374b4a_XL.jpg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12"/>
              </a:rPr>
              <a:t>http://img-fotki.yandex.ru/get/4602/timag82.e/0_32035_64fc727c_XL.jpg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13"/>
              </a:rPr>
              <a:t>http://img-fotki.yandex.ru/get/5105/timag82.e/0_3203a_b3106fd9_XL.jpg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4"/>
              </a:rPr>
              <a:t>http://img-fotki.yandex.ru/get/4505/timag82.c/0_30f5a_1c3f3c87_L.jpg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04664"/>
            <a:ext cx="25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knews.ru/files/images/rubriki/2015/10/16/69832v3f5b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40060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Великий сын осетинского народа </a:t>
            </a:r>
            <a:r>
              <a:rPr lang="ru-RU" b="1" dirty="0" err="1" smtClean="0"/>
              <a:t>Коста</a:t>
            </a:r>
            <a:r>
              <a:rPr lang="ru-RU" b="1" dirty="0" smtClean="0"/>
              <a:t> Хетагуров</a:t>
            </a:r>
            <a:r>
              <a:rPr lang="ru-RU" dirty="0" smtClean="0"/>
              <a:t> является не только основоположником осетинской литературы, но и зачинателем станковой и фресковой живописи и декоративно-оформительского искусства как в Осетии, так и среди других горцев Северного Кавказа.</a:t>
            </a:r>
            <a:br>
              <a:rPr lang="ru-RU" dirty="0" smtClean="0"/>
            </a:br>
            <a:r>
              <a:rPr lang="ru-RU" dirty="0" smtClean="0"/>
              <a:t> Творчество Хетагурова,  многогранно и разнообразно как в поэзии, так и в живописи.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Мастера-рисовальщики и живописцы, как П. П. Чистяков, </a:t>
            </a:r>
            <a:r>
              <a:rPr lang="ru-RU" dirty="0" err="1" smtClean="0"/>
              <a:t>Шарлеман</a:t>
            </a:r>
            <a:r>
              <a:rPr lang="ru-RU" dirty="0" smtClean="0"/>
              <a:t> и другие профессора академии, прививали учащимся высокое знание рисунка и мастерство кисти., Хетагуров вынес из стен академии определенное мировоззрение художника-демократа-революционера и навыки художника-реалиста, что в полной мере и отразилось в его картинах: "Мальчики-каменщики", "Горянка, идущая за водой", "Женщина-горянка в сакле", "Перевал </a:t>
            </a:r>
            <a:r>
              <a:rPr lang="ru-RU" dirty="0" err="1" smtClean="0"/>
              <a:t>Зикара</a:t>
            </a:r>
            <a:r>
              <a:rPr lang="ru-RU" dirty="0" smtClean="0"/>
              <a:t>", "Природный мост", "Тебердинское ущелье", в рисунке "Повешенный горец" и ряде других его работ.</a:t>
            </a:r>
            <a:endParaRPr lang="ru-RU" dirty="0"/>
          </a:p>
        </p:txBody>
      </p:sp>
      <p:pic>
        <p:nvPicPr>
          <p:cNvPr id="34820" name="Picture 4" descr="http://img-fotki.yandex.ru/get/4505/timag82.c/0_30f5a_1c3f3c8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5616624" cy="394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620688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К.Хетагурову пришлось побывать в горах Карачая, в Теберде. На картине изображён ледник Главного Кавказского Хребта Аман – </a:t>
            </a:r>
            <a:r>
              <a:rPr lang="ru-RU" sz="2400" dirty="0" err="1" smtClean="0"/>
              <a:t>Ауз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Утреннее восходящее солнце играет на вершинах снежных гор. Внизу, в глубоком ущелье, окутанном лёгким туманом, изгибается река, берега которой покрыты огромными соснами. </a:t>
            </a:r>
            <a:endParaRPr lang="ru-RU" sz="2400" dirty="0"/>
          </a:p>
        </p:txBody>
      </p:sp>
      <p:pic>
        <p:nvPicPr>
          <p:cNvPr id="3076" name="Picture 4" descr="http://festival.1september.ru/articles/58770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392488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sinform.org/uploads/posts/2013-10/1381859650_kosta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248472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56176" y="332656"/>
            <a:ext cx="2537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Скорбящий ангел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052736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копии с картины </a:t>
            </a:r>
            <a:r>
              <a:rPr lang="ru-RU" sz="2400" dirty="0" err="1" smtClean="0"/>
              <a:t>Лендаля</a:t>
            </a:r>
            <a:r>
              <a:rPr lang="ru-RU" sz="2400" dirty="0" smtClean="0"/>
              <a:t> "Плачущий ангел" Хетагуров изобразил А. Попову, в которую был влюблен, с таким поразительным сходством, что ни один служитель церкви не захотел приобрести ее для церкви ввиду явно выраженного художником в образе ангела не небесного, а земного существа.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sinform.org/uploads/posts/2013-10/1381859615_kosta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464496" cy="5760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6056" y="908720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Мальчик – осетин, который на Военно-Грузинской дороге занимается отысканием и продажей хрусталя. Автор передал на полотне тот момент, когда перестаёт разбивать каменную глыбу тяжёлым молотом и протягивает руку с хрусталём путникам, как бы говоря: «Купи!»</a:t>
            </a:r>
            <a:br>
              <a:rPr lang="ru-RU" dirty="0" smtClean="0"/>
            </a:br>
            <a:r>
              <a:rPr lang="ru-RU" dirty="0" smtClean="0"/>
              <a:t>Рядом голопузый малыш лет 6-ти, который помогает старшему.</a:t>
            </a:r>
            <a:br>
              <a:rPr lang="ru-RU" dirty="0" smtClean="0"/>
            </a:br>
            <a:r>
              <a:rPr lang="ru-RU" dirty="0" smtClean="0"/>
              <a:t>Непосильный труд мальчика, нищенская одежда, лохмотья – всё это ясно говорит, что эти дети из семьи бедняков. Но это неунывающие дети – горцы с открытыми добрыми лицами.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88640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«Дети – каменщики»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ycy;, &amp;ncy;&amp;acy;&amp;pcy;&amp;icy;&amp;scy;&amp;acy;&amp;ncy;&amp;ncy;&amp;ycy;&amp;iecy; &amp;Kcy;&amp;ocy;&amp;scy;&amp;tcy;&amp;acy; &amp;KHcy;&amp;iecy;&amp;tcy;&amp;acy;&amp;gcy;&amp;ucy;&amp;rcy;&amp;ocy;&amp;vcy;&amp;y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4847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620688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Природный мост в верховьях Кубани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4901/timag82.e/0_32042_b8d4e45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632848" cy="5216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03848" y="6165304"/>
            <a:ext cx="3126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 осетинской сакле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4605/timag82.e/0_32030_ede7af8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960440" cy="5675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5486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Горянка, идущая за водой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484784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Художник изображает тяжёлый труд женщины – горянки. Она должна спускаться к воде и взбираться вверх по опасным горным тропинкам с огромной тяжёлой ношей и в то же время присматривать за бегущим мальчуганом – сыном, который, того и гляди, сорвётся в пропасть.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412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Ольга</cp:lastModifiedBy>
  <cp:revision>15</cp:revision>
  <dcterms:created xsi:type="dcterms:W3CDTF">2016-08-30T17:17:12Z</dcterms:created>
  <dcterms:modified xsi:type="dcterms:W3CDTF">2022-06-11T18:55:11Z</dcterms:modified>
</cp:coreProperties>
</file>