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82" r:id="rId4"/>
    <p:sldId id="256" r:id="rId5"/>
    <p:sldId id="259" r:id="rId6"/>
    <p:sldId id="260" r:id="rId7"/>
    <p:sldId id="262" r:id="rId8"/>
    <p:sldId id="261" r:id="rId9"/>
    <p:sldId id="264" r:id="rId10"/>
    <p:sldId id="265" r:id="rId11"/>
    <p:sldId id="263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83" r:id="rId25"/>
    <p:sldId id="278" r:id="rId26"/>
    <p:sldId id="284" r:id="rId27"/>
    <p:sldId id="279" r:id="rId28"/>
    <p:sldId id="285" r:id="rId29"/>
    <p:sldId id="286" r:id="rId30"/>
    <p:sldId id="287" r:id="rId31"/>
    <p:sldId id="28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234\Saved Games\Desktop\Косов\2751524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848872" cy="156966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Исследовательская работа на тему: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«Герой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фганской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войны-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Косов Валерий Васильевич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234\Saved Games\Desktop\Косов\photofacefun_com_1523798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234\Downloads\photofacefun_com_1523797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97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1234\Saved Games\Desktop\Косов\photofacefun_com_1523800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34\Downloads\photofacefun_com_1523798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63" y="0"/>
            <a:ext cx="5172075" cy="685799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1234\Saved Games\Desktop\Косов\photofacefun_com_1523801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234\Saved Games\Desktop\Косов\photofacefun_com_1523801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048672" cy="687496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1234\Saved Games\Desktop\Косов\photofacefun_com_1523801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3635896" cy="5184576"/>
          </a:xfrm>
          <a:prstGeom prst="rect">
            <a:avLst/>
          </a:prstGeom>
          <a:noFill/>
        </p:spPr>
      </p:pic>
      <p:pic>
        <p:nvPicPr>
          <p:cNvPr id="12291" name="Picture 3" descr="C:\Users\1234\Saved Games\Desktop\Косов\photofacefun_com_1523801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00808"/>
            <a:ext cx="4858673" cy="352576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1234\Saved Games\Desktop\Косов\photofacefun_com_1523801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1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1234\Saved Games\Desktop\Косов\photofacefun_com_1523802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03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1234\Saved Games\Desktop\Косов\photofacefun_com_1523802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3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234\Saved Games\Desktop\Косов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1234\Saved Games\Desktop\Косов\photofacefun_com_1523802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98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234\Saved Games\Desktop\Косов\IMG_20171102_163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472608" cy="6858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1234\Saved Games\Desktop\Косов\photofacefun_com_1523802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40930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234\Saved Games\Desktop\Косов\photofacefun_com_1523802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63169" cy="6669360"/>
          </a:xfrm>
          <a:prstGeom prst="rect">
            <a:avLst/>
          </a:prstGeom>
          <a:noFill/>
        </p:spPr>
      </p:pic>
      <p:pic>
        <p:nvPicPr>
          <p:cNvPr id="19459" name="Picture 3" descr="C:\Users\1234\Saved Games\Desktop\Косов\photofacefun_com_1523802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836712"/>
            <a:ext cx="4308621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234\Saved Games\Desktop\Косов\photofacefun_com_1523960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234\Saved Games\Desktop\Косов\photofacefun_com_1523802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133850" cy="5760640"/>
          </a:xfrm>
          <a:prstGeom prst="rect">
            <a:avLst/>
          </a:prstGeom>
          <a:noFill/>
        </p:spPr>
      </p:pic>
      <p:pic>
        <p:nvPicPr>
          <p:cNvPr id="20483" name="Picture 3" descr="C:\Users\1234\Saved Games\Desktop\Косов\photofacefun_com_1523803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4090417" cy="5775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234\Saved Games\Desktop\Косов\photofacefun_com_1523960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1234\Saved Games\Desktop\Косов\IMG_20171102_163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1234\Saved Games\Desktop\Косов\IMG_20171102_163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1234\Saved Games\Desktop\Косов\maxres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234\Saved Games\Desktop\Косов\0_159870_934112ce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1234\Saved Games\Desktop\Косов\15-fevralya-foto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1234\Saved Games\Desktop\Косов\IMG_20171102_163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234\Saved Games\Desktop\Косов\274678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4\Saved Games\Desktop\Косов\photofacefun_com_1523796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-1962"/>
            <a:ext cx="4752528" cy="68933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234\Saved Games\Desktop\Косов\photofacefun_com_1523796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234\Saved Games\Desktop\Косов\photofacefun_com_1523797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234\Saved Games\Desktop\Косов\photofacefun_com_1523797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6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4\Downloads\photofacefun_com_1523797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192688" cy="682946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</Words>
  <Application>Microsoft Office PowerPoint</Application>
  <PresentationFormat>Экран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Папченко</dc:creator>
  <cp:lastModifiedBy>Ирина Папченко</cp:lastModifiedBy>
  <cp:revision>25</cp:revision>
  <dcterms:created xsi:type="dcterms:W3CDTF">2018-04-15T12:45:22Z</dcterms:created>
  <dcterms:modified xsi:type="dcterms:W3CDTF">2018-04-17T10:36:47Z</dcterms:modified>
</cp:coreProperties>
</file>