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6" r:id="rId7"/>
    <p:sldId id="260" r:id="rId8"/>
    <p:sldId id="261" r:id="rId9"/>
    <p:sldId id="262" r:id="rId10"/>
    <p:sldId id="263" r:id="rId11"/>
    <p:sldId id="264" r:id="rId12"/>
    <p:sldId id="269" r:id="rId13"/>
    <p:sldId id="270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2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/>
              <a:t>Сабақ тақырыбы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>
                <a:solidFill>
                  <a:srgbClr val="000000"/>
                </a:solidFill>
                <a:latin typeface="Times New Roman"/>
                <a:ea typeface="Calibri"/>
              </a:rPr>
              <a:t>10.3B Көмірсутектер. Алкендер.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3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kk-KZ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Жұптық жұмыс  «Венн диаграммасы»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kk-KZ" sz="3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Екеуінің құрылысындағы ұқсастықтар мен айырмашылықтарын тауып кестені толтырыңыздар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407432"/>
              </p:ext>
            </p:extLst>
          </p:nvPr>
        </p:nvGraphicFramePr>
        <p:xfrm>
          <a:off x="611560" y="2113371"/>
          <a:ext cx="6768752" cy="3458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2376264"/>
                <a:gridCol w="2160240"/>
              </a:tblGrid>
              <a:tr h="69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</a:rPr>
                        <a:t>Алкандар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</a:rPr>
                        <a:t>Ұқсастықтары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</a:rPr>
                        <a:t>Алкендер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00325" y="3288526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1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критерийлері: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28592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Көміртек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атомының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түзетіндігін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Алкендерде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түзілу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себебін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түсіндіреді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есебінен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алкендер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алкандарға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реакцияға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бейім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түсіндіреді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Алкендердің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саплық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құрамын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Гомологтық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құрастыра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формуласын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93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Жеке жұмыс «Кім жылдам!, Есептеулер»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Молекулалық массасы берілген алкандардың формуласын құрастыру.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kk-KZ" dirty="0">
                <a:latin typeface="Times New Roman"/>
                <a:ea typeface="Calibri"/>
                <a:cs typeface="Times New Roman"/>
              </a:rPr>
              <a:t>Молекулалық массасы 42, 70 және 56 болатын алкеннің формуласын табыңыз.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kk-KZ" dirty="0">
                <a:latin typeface="Times New Roman"/>
                <a:ea typeface="Calibri"/>
                <a:cs typeface="Times New Roman"/>
              </a:rPr>
              <a:t>Сутекпен салыстырғанда тығыздығы 35 ке тең алкеннің формуласын табыңыз.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kk-KZ" dirty="0">
                <a:latin typeface="Times New Roman"/>
                <a:ea typeface="Calibri"/>
                <a:cs typeface="Times New Roman"/>
              </a:rPr>
              <a:t>Құрамында 85,7% көміртек бар алкеннің формуласын анықтаңыздар.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2105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kk-KZ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kk-KZ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Бағалау </a:t>
            </a:r>
            <a:r>
              <a:rPr lang="kk-KZ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критерийлері: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kk-KZ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Есептің </a:t>
            </a:r>
            <a:r>
              <a:rPr lang="kk-KZ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берілгенін дұрыс жазады;</a:t>
            </a:r>
            <a:endParaRPr lang="ru-RU" sz="28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kk-KZ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Реакция теңденуін дұрыс жазады;</a:t>
            </a:r>
            <a:endParaRPr lang="ru-RU" sz="28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kk-KZ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Формулалары дұрыс;</a:t>
            </a:r>
            <a:endParaRPr lang="ru-RU" sz="28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kk-KZ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Есептеулері дұрыс;</a:t>
            </a:r>
            <a:endParaRPr lang="ru-RU" sz="28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kk-KZ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Жауабы дұрыс.</a:t>
            </a:r>
            <a:endParaRPr lang="ru-RU" sz="28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490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Сыныппен жұмыс. «Изомер дегеніміз не?»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108012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kk-KZ" sz="5000" b="1" dirty="0" smtClean="0">
                <a:latin typeface="Times New Roman" pitchFamily="18" charset="0"/>
                <a:cs typeface="Times New Roman" pitchFamily="18" charset="0"/>
              </a:rPr>
              <a:t>Схемаларда бутеннің изомерлері көрсетілген. Берілген </a:t>
            </a:r>
            <a:r>
              <a:rPr lang="kk-KZ" sz="5000" b="1" dirty="0">
                <a:latin typeface="Times New Roman" pitchFamily="18" charset="0"/>
                <a:cs typeface="Times New Roman" pitchFamily="18" charset="0"/>
              </a:rPr>
              <a:t>молекулалық формулалардағы ұқсастықтар мен айырмашылықтарды табыңыз. </a:t>
            </a:r>
            <a:r>
              <a:rPr lang="kk-KZ" sz="5000" b="1" dirty="0" smtClean="0">
                <a:latin typeface="Times New Roman" pitchFamily="18" charset="0"/>
                <a:cs typeface="Times New Roman" pitchFamily="18" charset="0"/>
              </a:rPr>
              <a:t>Изомерлерге анықтама айтыңыз.</a:t>
            </a:r>
          </a:p>
          <a:p>
            <a:endParaRPr lang="ru-RU" dirty="0"/>
          </a:p>
        </p:txBody>
      </p:sp>
      <p:pic>
        <p:nvPicPr>
          <p:cNvPr id="4" name="Рисунок 3" descr="D:\Users1\sadykova_d\Desktop\СМК АЛКЕН\image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18" b="40569"/>
          <a:stretch/>
        </p:blipFill>
        <p:spPr bwMode="auto">
          <a:xfrm>
            <a:off x="5724128" y="2169793"/>
            <a:ext cx="2417998" cy="1368152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Объект 10" descr="D:\Users1\sadykova_d\Desktop\СМК АЛКЕН\1dfb375883cd3c8447cbfa0684dfd2e7.bmp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55" r="68922" b="5607"/>
          <a:stretch/>
        </p:blipFill>
        <p:spPr bwMode="auto">
          <a:xfrm>
            <a:off x="6321666" y="4477565"/>
            <a:ext cx="2417998" cy="15841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D:\Users1\sadykova_d\Desktop\СМК АЛКЕН\pic2_1_2_2.gif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93" r="63789" b="27569"/>
          <a:stretch/>
        </p:blipFill>
        <p:spPr bwMode="auto">
          <a:xfrm>
            <a:off x="3419872" y="4581128"/>
            <a:ext cx="1949410" cy="1512168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http://www.science-resources.co.uk/KS3/Chemistry/Chemical_Reactions/Hydrocarbons/Hydroc58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81128"/>
            <a:ext cx="2088232" cy="13770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8" name="Рисунок 7" descr="D:\Users1\sadykova_d\Desktop\СМК АЛКЕН\image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73" b="40569"/>
          <a:stretch/>
        </p:blipFill>
        <p:spPr bwMode="auto">
          <a:xfrm>
            <a:off x="1475656" y="2165591"/>
            <a:ext cx="1841490" cy="1372354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192196" y="3537945"/>
            <a:ext cx="2129966" cy="345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транс </a:t>
            </a: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– бутен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475656" y="3666178"/>
            <a:ext cx="2129966" cy="345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Цис </a:t>
            </a: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– бутен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609698" y="6111408"/>
            <a:ext cx="2129966" cy="345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2- метил </a:t>
            </a:r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пропен</a:t>
            </a:r>
            <a:r>
              <a:rPr lang="kk-KZ" sz="8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419872" y="6114022"/>
            <a:ext cx="2129966" cy="345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Циклобутан</a:t>
            </a:r>
            <a:r>
              <a:rPr lang="kk-KZ" sz="8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90693" y="6080412"/>
            <a:ext cx="2129966" cy="345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Бутен -2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қу мақсаты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10.4.3.13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алкендердегі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байланыстың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қанықпағандығын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алкендерге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изомерия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4725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Сабақ мақсаттары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Көміртек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атомы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қосылыстарында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түзетіндігін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Алкендер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молекуласында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түзетіндігін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этеннің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этанмен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салыстырғанда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химиялық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болжау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Гомологтық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формуласын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қорытып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10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Үй тапсырмасын сұрау.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Мини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планшедпен жұмыс.  «Формула жазу»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Алкандардың жалпы формуласы. 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Алкандарға қандай изомер түрлері тән?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Н- бутанның формуласын жазу.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Изо бутанның формуласы.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Алкандар жанғанда қандай өнімдер түзіледі? Формуласын жазу</a:t>
            </a:r>
            <a:r>
              <a:rPr lang="kk-KZ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Бағалау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критерийлері: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құрылымдық формулаларды дұрыс жазады;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изомерлердің формуласын дұрыс жазады;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алкандардың жану өнімдерінің формуласын дұрыс жазады.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134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Сәйкестендіру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15531"/>
              </p:ext>
            </p:extLst>
          </p:nvPr>
        </p:nvGraphicFramePr>
        <p:xfrm>
          <a:off x="174506" y="1294829"/>
          <a:ext cx="8429942" cy="5014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5925"/>
                <a:gridCol w="3238981"/>
                <a:gridCol w="3385036"/>
              </a:tblGrid>
              <a:tr h="1066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dirty="0">
                          <a:effectLst/>
                        </a:rPr>
                        <a:t>Аталуы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>
                          <a:effectLst/>
                        </a:rPr>
                        <a:t>Молекулалық формуласы 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>
                          <a:effectLst/>
                        </a:rPr>
                        <a:t>Құрылымдық формуласы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3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dirty="0">
                          <a:effectLst/>
                        </a:rPr>
                        <a:t>Метан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</a:rPr>
                        <a:t>CH</a:t>
                      </a:r>
                      <a:r>
                        <a:rPr lang="ru-RU" sz="2800" baseline="-25000">
                          <a:effectLst/>
                        </a:rPr>
                        <a:t>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3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dirty="0">
                          <a:effectLst/>
                        </a:rPr>
                        <a:t>Этан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</a:rPr>
                        <a:t>C</a:t>
                      </a:r>
                      <a:r>
                        <a:rPr lang="ru-RU" sz="2800" baseline="-25000">
                          <a:effectLst/>
                        </a:rPr>
                        <a:t>2</a:t>
                      </a:r>
                      <a:r>
                        <a:rPr lang="ru-RU" sz="2800">
                          <a:effectLst/>
                        </a:rPr>
                        <a:t>H</a:t>
                      </a:r>
                      <a:r>
                        <a:rPr lang="ru-RU" sz="2800" baseline="-25000">
                          <a:effectLst/>
                        </a:rPr>
                        <a:t>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280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dirty="0">
                          <a:effectLst/>
                        </a:rPr>
                        <a:t>Пропан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</a:rPr>
                        <a:t>C</a:t>
                      </a:r>
                      <a:r>
                        <a:rPr lang="ru-RU" sz="2800" baseline="-25000">
                          <a:effectLst/>
                        </a:rPr>
                        <a:t>3</a:t>
                      </a:r>
                      <a:r>
                        <a:rPr lang="ru-RU" sz="2800">
                          <a:effectLst/>
                        </a:rPr>
                        <a:t>H</a:t>
                      </a:r>
                      <a:r>
                        <a:rPr lang="ru-RU" sz="2800" baseline="-25000">
                          <a:effectLst/>
                        </a:rPr>
                        <a:t>8 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3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dirty="0">
                          <a:effectLst/>
                        </a:rPr>
                        <a:t>Бутан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C</a:t>
                      </a:r>
                      <a:r>
                        <a:rPr lang="ru-RU" sz="2800" baseline="-25000" dirty="0">
                          <a:effectLst/>
                        </a:rPr>
                        <a:t>4</a:t>
                      </a:r>
                      <a:r>
                        <a:rPr lang="ru-RU" sz="2800" dirty="0">
                          <a:effectLst/>
                        </a:rPr>
                        <a:t>H</a:t>
                      </a:r>
                      <a:r>
                        <a:rPr lang="ru-RU" sz="2800" baseline="-25000" dirty="0">
                          <a:effectLst/>
                        </a:rPr>
                        <a:t>10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3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>
                          <a:effectLst/>
                        </a:rPr>
                        <a:t>Пентан 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C</a:t>
                      </a:r>
                      <a:r>
                        <a:rPr lang="ru-RU" sz="2800" baseline="-25000" dirty="0">
                          <a:effectLst/>
                        </a:rPr>
                        <a:t>5</a:t>
                      </a:r>
                      <a:r>
                        <a:rPr lang="ru-RU" sz="2800" dirty="0">
                          <a:effectLst/>
                        </a:rPr>
                        <a:t>H</a:t>
                      </a:r>
                      <a:r>
                        <a:rPr lang="ru-RU" sz="2800" baseline="-25000" dirty="0">
                          <a:effectLst/>
                        </a:rPr>
                        <a:t>12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3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>
                          <a:effectLst/>
                        </a:rPr>
                        <a:t>Гексан 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C</a:t>
                      </a:r>
                      <a:r>
                        <a:rPr lang="ru-RU" sz="2800" baseline="-25000" dirty="0">
                          <a:effectLst/>
                        </a:rPr>
                        <a:t>6</a:t>
                      </a:r>
                      <a:r>
                        <a:rPr lang="ru-RU" sz="2800" dirty="0">
                          <a:effectLst/>
                        </a:rPr>
                        <a:t>H</a:t>
                      </a:r>
                      <a:r>
                        <a:rPr lang="ru-RU" sz="2800" baseline="-25000" dirty="0">
                          <a:effectLst/>
                        </a:rPr>
                        <a:t>14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11" name="Рисунок 10" descr="http://www.science-resources.co.uk/KS3/Chemistry/Chemical_Reactions/Hydrocarbons/Hydroc4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254664"/>
            <a:ext cx="648072" cy="642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www.science-resources.co.uk/KS3/Chemistry/Chemical_Reactions/Hydrocarbons/Hydroc4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10" y="2401887"/>
            <a:ext cx="833725" cy="53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://www.science-resources.co.uk/KS3/Chemistry/Chemical_Reactions/Hydrocarbons/Hydroc45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090" y="3518773"/>
            <a:ext cx="1145345" cy="918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http://www.science-resources.co.uk/KS3/Chemistry/Chemical_Reactions/Hydrocarbons/Hydroc46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66" y="5664239"/>
            <a:ext cx="1203322" cy="717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www.science-resources.co.uk/KS3/Chemistry/Chemical_Reactions/Hydrocarbons/Hydroc47a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569" y="4787939"/>
            <a:ext cx="1175621" cy="585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://www.science-resources.co.uk/KS3/Chemistry/Chemical_Reactions/Hydrocarbons/Hydroc48a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778" y="2941629"/>
            <a:ext cx="1776411" cy="577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862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Бағалау критерийлері: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формулаларды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изомерлердің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формуласын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алкандардың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өнімдерінің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формуласын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313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Жұптық жұмыс  «Модельдеу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1жұп.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Этилен және этанның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2 жұп.  Пропанның және пропиленнің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3 жұп. Бутен мен бутанның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4 жұп. Пентан мен пентен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5 жұп. Гексан мен гексеннің  модельдерін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құрастырамыз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89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Талқылау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Идеялар комиксі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Сен қалай ойлайсың?»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/>
          <a:lstStyle/>
          <a:p>
            <a:pPr marL="0" indent="0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Сұрақ: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Алкендерге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қандай ерекшеліктер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тән?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3" r="39275" b="6250"/>
          <a:stretch/>
        </p:blipFill>
        <p:spPr bwMode="auto">
          <a:xfrm>
            <a:off x="1187624" y="2420888"/>
            <a:ext cx="6192688" cy="388843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175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Дұрыс тұжырымдар: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Қос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байланыс бар. Сутек атом саны жетіспегендіктен қос байланыс пайда болады. Қос байланыстың біреуі пи екіншісі сигма байланыс.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Байланыс ұзындығы қысқа.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Алкандарға қарағанда белсенді. Пи байланыс әлсіз болғандықтан олардың реакцияға түсу қабілеті жоғары болады.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Аталуында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«– ен»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жұрнағы жалғанады.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Гомологтык қатары бар. Сапалық құрамы бірдей көміртек және сутек атомдарынан тұрады. Ал сандық құрамы әр түрлі болғандықтан гомологтық қатар түзеді.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dirty="0">
                <a:latin typeface="Times New Roman" pitchFamily="18" charset="0"/>
                <a:cs typeface="Times New Roman" pitchFamily="18" charset="0"/>
              </a:rPr>
              <a:t>Жалпы формуласы: С</a:t>
            </a:r>
            <a:r>
              <a:rPr lang="kk-KZ" b="1" baseline="-250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kk-KZ" b="1" baseline="-25000" dirty="0">
                <a:latin typeface="Times New Roman" pitchFamily="18" charset="0"/>
                <a:cs typeface="Times New Roman" pitchFamily="18" charset="0"/>
              </a:rPr>
              <a:t>2n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75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427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Сабақ тақырыбы</vt:lpstr>
      <vt:lpstr>Оқу мақсаты </vt:lpstr>
      <vt:lpstr>Сабақ мақсаттары</vt:lpstr>
      <vt:lpstr>Үй тапсырмасын сұрау.  Мини планшедпен жұмыс.  «Формула жазу»</vt:lpstr>
      <vt:lpstr> </vt:lpstr>
      <vt:lpstr>Бағалау критерийлері:  </vt:lpstr>
      <vt:lpstr>Жұптық жұмыс  «Модельдеу»</vt:lpstr>
      <vt:lpstr> Талқылау.   Идеялар комиксі «Сен қалай ойлайсың?»  </vt:lpstr>
      <vt:lpstr>Дұрыс тұжырымдар:  </vt:lpstr>
      <vt:lpstr>Жұптық жұмыс  «Венн диаграммасы» Екеуінің құрылысындағы ұқсастықтар мен айырмашылықтарын тауып кестені толтырыңыздар</vt:lpstr>
      <vt:lpstr>  Бағалау критерийлері:  </vt:lpstr>
      <vt:lpstr>Жеке жұмыс «Кім жылдам!, Есептеулер»  Молекулалық массасы берілген алкандардың формуласын құрастыру.</vt:lpstr>
      <vt:lpstr> Бағалау критерийлері: </vt:lpstr>
      <vt:lpstr>Сыныппен жұмыс. «Изомер дегеніміз не?»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 тақырыбы</dc:title>
  <dc:creator>Садыкова Джибек Джумабаевна</dc:creator>
  <cp:lastModifiedBy>Пользователь Windows</cp:lastModifiedBy>
  <cp:revision>28</cp:revision>
  <dcterms:created xsi:type="dcterms:W3CDTF">2017-01-04T10:14:18Z</dcterms:created>
  <dcterms:modified xsi:type="dcterms:W3CDTF">2017-01-19T05:07:59Z</dcterms:modified>
</cp:coreProperties>
</file>