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5"/>
  </p:notesMasterIdLst>
  <p:sldIdLst>
    <p:sldId id="283" r:id="rId4"/>
    <p:sldId id="256" r:id="rId5"/>
    <p:sldId id="259" r:id="rId6"/>
    <p:sldId id="287" r:id="rId7"/>
    <p:sldId id="285" r:id="rId8"/>
    <p:sldId id="286" r:id="rId9"/>
    <p:sldId id="260" r:id="rId10"/>
    <p:sldId id="277" r:id="rId11"/>
    <p:sldId id="276" r:id="rId12"/>
    <p:sldId id="266" r:id="rId13"/>
    <p:sldId id="284" r:id="rId14"/>
    <p:sldId id="292" r:id="rId15"/>
    <p:sldId id="291" r:id="rId16"/>
    <p:sldId id="274" r:id="rId17"/>
    <p:sldId id="280" r:id="rId18"/>
    <p:sldId id="262" r:id="rId19"/>
    <p:sldId id="278" r:id="rId20"/>
    <p:sldId id="295" r:id="rId21"/>
    <p:sldId id="281" r:id="rId22"/>
    <p:sldId id="294" r:id="rId23"/>
    <p:sldId id="296" r:id="rId24"/>
    <p:sldId id="297" r:id="rId25"/>
    <p:sldId id="299" r:id="rId26"/>
    <p:sldId id="270" r:id="rId27"/>
    <p:sldId id="257" r:id="rId28"/>
    <p:sldId id="264" r:id="rId29"/>
    <p:sldId id="298" r:id="rId30"/>
    <p:sldId id="275" r:id="rId31"/>
    <p:sldId id="265" r:id="rId32"/>
    <p:sldId id="290" r:id="rId33"/>
    <p:sldId id="263"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08105" algn="l" rtl="0" fontAlgn="base">
      <a:spcBef>
        <a:spcPct val="0"/>
      </a:spcBef>
      <a:spcAft>
        <a:spcPct val="0"/>
      </a:spcAft>
      <a:defRPr kern="1200">
        <a:solidFill>
          <a:schemeClr val="tx1"/>
        </a:solidFill>
        <a:latin typeface="Arial" charset="0"/>
        <a:ea typeface="+mn-ea"/>
        <a:cs typeface="+mn-cs"/>
      </a:defRPr>
    </a:lvl2pPr>
    <a:lvl3pPr marL="816211" algn="l" rtl="0" fontAlgn="base">
      <a:spcBef>
        <a:spcPct val="0"/>
      </a:spcBef>
      <a:spcAft>
        <a:spcPct val="0"/>
      </a:spcAft>
      <a:defRPr kern="1200">
        <a:solidFill>
          <a:schemeClr val="tx1"/>
        </a:solidFill>
        <a:latin typeface="Arial" charset="0"/>
        <a:ea typeface="+mn-ea"/>
        <a:cs typeface="+mn-cs"/>
      </a:defRPr>
    </a:lvl3pPr>
    <a:lvl4pPr marL="1224316" algn="l" rtl="0" fontAlgn="base">
      <a:spcBef>
        <a:spcPct val="0"/>
      </a:spcBef>
      <a:spcAft>
        <a:spcPct val="0"/>
      </a:spcAft>
      <a:defRPr kern="1200">
        <a:solidFill>
          <a:schemeClr val="tx1"/>
        </a:solidFill>
        <a:latin typeface="Arial" charset="0"/>
        <a:ea typeface="+mn-ea"/>
        <a:cs typeface="+mn-cs"/>
      </a:defRPr>
    </a:lvl4pPr>
    <a:lvl5pPr marL="1632422" algn="l" rtl="0" fontAlgn="base">
      <a:spcBef>
        <a:spcPct val="0"/>
      </a:spcBef>
      <a:spcAft>
        <a:spcPct val="0"/>
      </a:spcAft>
      <a:defRPr kern="1200">
        <a:solidFill>
          <a:schemeClr val="tx1"/>
        </a:solidFill>
        <a:latin typeface="Arial" charset="0"/>
        <a:ea typeface="+mn-ea"/>
        <a:cs typeface="+mn-cs"/>
      </a:defRPr>
    </a:lvl5pPr>
    <a:lvl6pPr marL="2040527" algn="l" defTabSz="816211" rtl="0" eaLnBrk="1" latinLnBrk="0" hangingPunct="1">
      <a:defRPr kern="1200">
        <a:solidFill>
          <a:schemeClr val="tx1"/>
        </a:solidFill>
        <a:latin typeface="Arial" charset="0"/>
        <a:ea typeface="+mn-ea"/>
        <a:cs typeface="+mn-cs"/>
      </a:defRPr>
    </a:lvl6pPr>
    <a:lvl7pPr marL="2448632" algn="l" defTabSz="816211" rtl="0" eaLnBrk="1" latinLnBrk="0" hangingPunct="1">
      <a:defRPr kern="1200">
        <a:solidFill>
          <a:schemeClr val="tx1"/>
        </a:solidFill>
        <a:latin typeface="Arial" charset="0"/>
        <a:ea typeface="+mn-ea"/>
        <a:cs typeface="+mn-cs"/>
      </a:defRPr>
    </a:lvl7pPr>
    <a:lvl8pPr marL="2856737" algn="l" defTabSz="816211" rtl="0" eaLnBrk="1" latinLnBrk="0" hangingPunct="1">
      <a:defRPr kern="1200">
        <a:solidFill>
          <a:schemeClr val="tx1"/>
        </a:solidFill>
        <a:latin typeface="Arial" charset="0"/>
        <a:ea typeface="+mn-ea"/>
        <a:cs typeface="+mn-cs"/>
      </a:defRPr>
    </a:lvl8pPr>
    <a:lvl9pPr marL="3264843" algn="l" defTabSz="816211"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979"/>
    <a:srgbClr val="F76969"/>
    <a:srgbClr val="C0C0C0"/>
    <a:srgbClr val="000099"/>
    <a:srgbClr val="FF9966"/>
    <a:srgbClr val="FF66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8CA76-B421-4E84-B4B4-90C9CCBBBA26}" type="datetimeFigureOut">
              <a:rPr lang="ru-RU" smtClean="0"/>
              <a:t>06.12.2020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7C18D2-4D42-4E73-9747-240299A46FB8}" type="slidenum">
              <a:rPr lang="ru-RU" smtClean="0"/>
              <a:t>‹#›</a:t>
            </a:fld>
            <a:endParaRPr lang="ru-RU"/>
          </a:p>
        </p:txBody>
      </p:sp>
    </p:spTree>
    <p:extLst>
      <p:ext uri="{BB962C8B-B14F-4D97-AF65-F5344CB8AC3E}">
        <p14:creationId xmlns:p14="http://schemas.microsoft.com/office/powerpoint/2010/main" val="3804526731"/>
      </p:ext>
    </p:extLst>
  </p:cSld>
  <p:clrMap bg1="lt1" tx1="dk1" bg2="lt2" tx2="dk2" accent1="accent1" accent2="accent2" accent3="accent3" accent4="accent4" accent5="accent5" accent6="accent6" hlink="hlink" folHlink="folHlink"/>
  <p:notesStyle>
    <a:lvl1pPr marL="0" algn="l" defTabSz="566852" rtl="0" eaLnBrk="1" latinLnBrk="0" hangingPunct="1">
      <a:defRPr sz="700" kern="1200">
        <a:solidFill>
          <a:schemeClr val="tx1"/>
        </a:solidFill>
        <a:latin typeface="+mn-lt"/>
        <a:ea typeface="+mn-ea"/>
        <a:cs typeface="+mn-cs"/>
      </a:defRPr>
    </a:lvl1pPr>
    <a:lvl2pPr marL="283426" algn="l" defTabSz="566852" rtl="0" eaLnBrk="1" latinLnBrk="0" hangingPunct="1">
      <a:defRPr sz="700" kern="1200">
        <a:solidFill>
          <a:schemeClr val="tx1"/>
        </a:solidFill>
        <a:latin typeface="+mn-lt"/>
        <a:ea typeface="+mn-ea"/>
        <a:cs typeface="+mn-cs"/>
      </a:defRPr>
    </a:lvl2pPr>
    <a:lvl3pPr marL="566852" algn="l" defTabSz="566852" rtl="0" eaLnBrk="1" latinLnBrk="0" hangingPunct="1">
      <a:defRPr sz="700" kern="1200">
        <a:solidFill>
          <a:schemeClr val="tx1"/>
        </a:solidFill>
        <a:latin typeface="+mn-lt"/>
        <a:ea typeface="+mn-ea"/>
        <a:cs typeface="+mn-cs"/>
      </a:defRPr>
    </a:lvl3pPr>
    <a:lvl4pPr marL="850279" algn="l" defTabSz="566852" rtl="0" eaLnBrk="1" latinLnBrk="0" hangingPunct="1">
      <a:defRPr sz="700" kern="1200">
        <a:solidFill>
          <a:schemeClr val="tx1"/>
        </a:solidFill>
        <a:latin typeface="+mn-lt"/>
        <a:ea typeface="+mn-ea"/>
        <a:cs typeface="+mn-cs"/>
      </a:defRPr>
    </a:lvl4pPr>
    <a:lvl5pPr marL="1133705" algn="l" defTabSz="566852" rtl="0" eaLnBrk="1" latinLnBrk="0" hangingPunct="1">
      <a:defRPr sz="700" kern="1200">
        <a:solidFill>
          <a:schemeClr val="tx1"/>
        </a:solidFill>
        <a:latin typeface="+mn-lt"/>
        <a:ea typeface="+mn-ea"/>
        <a:cs typeface="+mn-cs"/>
      </a:defRPr>
    </a:lvl5pPr>
    <a:lvl6pPr marL="1417130" algn="l" defTabSz="566852" rtl="0" eaLnBrk="1" latinLnBrk="0" hangingPunct="1">
      <a:defRPr sz="700" kern="1200">
        <a:solidFill>
          <a:schemeClr val="tx1"/>
        </a:solidFill>
        <a:latin typeface="+mn-lt"/>
        <a:ea typeface="+mn-ea"/>
        <a:cs typeface="+mn-cs"/>
      </a:defRPr>
    </a:lvl6pPr>
    <a:lvl7pPr marL="1700557" algn="l" defTabSz="566852" rtl="0" eaLnBrk="1" latinLnBrk="0" hangingPunct="1">
      <a:defRPr sz="700" kern="1200">
        <a:solidFill>
          <a:schemeClr val="tx1"/>
        </a:solidFill>
        <a:latin typeface="+mn-lt"/>
        <a:ea typeface="+mn-ea"/>
        <a:cs typeface="+mn-cs"/>
      </a:defRPr>
    </a:lvl7pPr>
    <a:lvl8pPr marL="1983983" algn="l" defTabSz="566852" rtl="0" eaLnBrk="1" latinLnBrk="0" hangingPunct="1">
      <a:defRPr sz="700" kern="1200">
        <a:solidFill>
          <a:schemeClr val="tx1"/>
        </a:solidFill>
        <a:latin typeface="+mn-lt"/>
        <a:ea typeface="+mn-ea"/>
        <a:cs typeface="+mn-cs"/>
      </a:defRPr>
    </a:lvl8pPr>
    <a:lvl9pPr marL="2267409" algn="l" defTabSz="566852" rtl="0" eaLnBrk="1" latinLnBrk="0" hangingPunct="1">
      <a:defRPr sz="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08105" indent="0" algn="ctr">
              <a:buNone/>
              <a:defRPr/>
            </a:lvl2pPr>
            <a:lvl3pPr marL="816211" indent="0" algn="ctr">
              <a:buNone/>
              <a:defRPr/>
            </a:lvl3pPr>
            <a:lvl4pPr marL="1224316" indent="0" algn="ctr">
              <a:buNone/>
              <a:defRPr/>
            </a:lvl4pPr>
            <a:lvl5pPr marL="1632422" indent="0" algn="ctr">
              <a:buNone/>
              <a:defRPr/>
            </a:lvl5pPr>
            <a:lvl6pPr marL="2040527" indent="0" algn="ctr">
              <a:buNone/>
              <a:defRPr/>
            </a:lvl6pPr>
            <a:lvl7pPr marL="2448632" indent="0" algn="ctr">
              <a:buNone/>
              <a:defRPr/>
            </a:lvl7pPr>
            <a:lvl8pPr marL="2856737" indent="0" algn="ctr">
              <a:buNone/>
              <a:defRPr/>
            </a:lvl8pPr>
            <a:lvl9pPr marL="3264843"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3F47AC-8E18-44E0-9459-9ADBFE22C6EB}" type="slidenum">
              <a:rPr lang="ru-RU"/>
              <a:pPr>
                <a:defRPr/>
              </a:pPr>
              <a:t>‹#›</a:t>
            </a:fld>
            <a:endParaRPr lang="ru-RU"/>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6F531B0-2F66-4A26-9174-D873AB0EEBA0}" type="slidenum">
              <a:rPr lang="ru-RU"/>
              <a:pPr>
                <a:defRPr/>
              </a:pPr>
              <a:t>‹#›</a:t>
            </a:fld>
            <a:endParaRPr lang="ru-RU"/>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9AC4E80-E341-46AA-BAE0-9E4451C8AC5B}" type="slidenum">
              <a:rPr lang="ru-RU"/>
              <a:pPr>
                <a:defRPr/>
              </a:pPr>
              <a:t>‹#›</a:t>
            </a:fld>
            <a:endParaRPr lang="ru-RU"/>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de-DE"/>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8105" indent="0" algn="ctr">
              <a:buNone/>
              <a:defRPr>
                <a:solidFill>
                  <a:schemeClr val="tx1">
                    <a:tint val="75000"/>
                  </a:schemeClr>
                </a:solidFill>
              </a:defRPr>
            </a:lvl2pPr>
            <a:lvl3pPr marL="816211" indent="0" algn="ctr">
              <a:buNone/>
              <a:defRPr>
                <a:solidFill>
                  <a:schemeClr val="tx1">
                    <a:tint val="75000"/>
                  </a:schemeClr>
                </a:solidFill>
              </a:defRPr>
            </a:lvl3pPr>
            <a:lvl4pPr marL="1224316" indent="0" algn="ctr">
              <a:buNone/>
              <a:defRPr>
                <a:solidFill>
                  <a:schemeClr val="tx1">
                    <a:tint val="75000"/>
                  </a:schemeClr>
                </a:solidFill>
              </a:defRPr>
            </a:lvl4pPr>
            <a:lvl5pPr marL="1632422" indent="0" algn="ctr">
              <a:buNone/>
              <a:defRPr>
                <a:solidFill>
                  <a:schemeClr val="tx1">
                    <a:tint val="75000"/>
                  </a:schemeClr>
                </a:solidFill>
              </a:defRPr>
            </a:lvl5pPr>
            <a:lvl6pPr marL="2040527" indent="0" algn="ctr">
              <a:buNone/>
              <a:defRPr>
                <a:solidFill>
                  <a:schemeClr val="tx1">
                    <a:tint val="75000"/>
                  </a:schemeClr>
                </a:solidFill>
              </a:defRPr>
            </a:lvl6pPr>
            <a:lvl7pPr marL="2448632" indent="0" algn="ctr">
              <a:buNone/>
              <a:defRPr>
                <a:solidFill>
                  <a:schemeClr val="tx1">
                    <a:tint val="75000"/>
                  </a:schemeClr>
                </a:solidFill>
              </a:defRPr>
            </a:lvl7pPr>
            <a:lvl8pPr marL="2856737" indent="0" algn="ctr">
              <a:buNone/>
              <a:defRPr>
                <a:solidFill>
                  <a:schemeClr val="tx1">
                    <a:tint val="75000"/>
                  </a:schemeClr>
                </a:solidFill>
              </a:defRPr>
            </a:lvl8pPr>
            <a:lvl9pPr marL="3264843" indent="0" algn="ctr">
              <a:buNone/>
              <a:defRPr>
                <a:solidFill>
                  <a:schemeClr val="tx1">
                    <a:tint val="75000"/>
                  </a:schemeClr>
                </a:solidFill>
              </a:defRPr>
            </a:lvl9pPr>
          </a:lstStyle>
          <a:p>
            <a:r>
              <a:rPr lang="ru-RU" smtClean="0"/>
              <a:t>Образец подзаголовка</a:t>
            </a:r>
            <a:endParaRPr lang="de-DE"/>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E3F47AC-8E18-44E0-9459-9ADBFE22C6EB}" type="slidenum">
              <a:rPr lang="ru-RU" smtClean="0"/>
              <a:pPr>
                <a:defRPr/>
              </a:pPr>
              <a:t>‹#›</a:t>
            </a:fld>
            <a:endParaRPr lang="ru-RU"/>
          </a:p>
        </p:txBody>
      </p:sp>
    </p:spTree>
    <p:extLst>
      <p:ext uri="{BB962C8B-B14F-4D97-AF65-F5344CB8AC3E}">
        <p14:creationId xmlns:p14="http://schemas.microsoft.com/office/powerpoint/2010/main" val="1272431125"/>
      </p:ext>
    </p:extLst>
  </p:cSld>
  <p:clrMapOvr>
    <a:masterClrMapping/>
  </p:clrMapOvr>
  <p:transition spd="slow">
    <p:circl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de-DE"/>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3BFCB8B-BEAD-4664-89E6-03CA9918A158}" type="slidenum">
              <a:rPr lang="ru-RU" smtClean="0"/>
              <a:pPr>
                <a:defRPr/>
              </a:pPr>
              <a:t>‹#›</a:t>
            </a:fld>
            <a:endParaRPr lang="ru-RU"/>
          </a:p>
        </p:txBody>
      </p:sp>
    </p:spTree>
    <p:extLst>
      <p:ext uri="{BB962C8B-B14F-4D97-AF65-F5344CB8AC3E}">
        <p14:creationId xmlns:p14="http://schemas.microsoft.com/office/powerpoint/2010/main" val="1215475211"/>
      </p:ext>
    </p:extLst>
  </p:cSld>
  <p:clrMapOvr>
    <a:masterClrMapping/>
  </p:clrMapOvr>
  <p:transition spd="slow">
    <p:circl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3"/>
            <a:ext cx="7772400" cy="1362075"/>
          </a:xfrm>
        </p:spPr>
        <p:txBody>
          <a:bodyPr anchor="t"/>
          <a:lstStyle>
            <a:lvl1pPr algn="l">
              <a:defRPr sz="3600" b="1" cap="all"/>
            </a:lvl1pPr>
          </a:lstStyle>
          <a:p>
            <a:r>
              <a:rPr lang="ru-RU" smtClean="0"/>
              <a:t>Образец заголовка</a:t>
            </a:r>
            <a:endParaRPr lang="de-DE"/>
          </a:p>
        </p:txBody>
      </p:sp>
      <p:sp>
        <p:nvSpPr>
          <p:cNvPr id="3" name="Текст 2"/>
          <p:cNvSpPr>
            <a:spLocks noGrp="1"/>
          </p:cNvSpPr>
          <p:nvPr>
            <p:ph type="body" idx="1"/>
          </p:nvPr>
        </p:nvSpPr>
        <p:spPr>
          <a:xfrm>
            <a:off x="722313" y="2906716"/>
            <a:ext cx="7772400" cy="1500187"/>
          </a:xfrm>
        </p:spPr>
        <p:txBody>
          <a:bodyPr anchor="b"/>
          <a:lstStyle>
            <a:lvl1pPr marL="0" indent="0">
              <a:buNone/>
              <a:defRPr sz="1800">
                <a:solidFill>
                  <a:schemeClr val="tx1">
                    <a:tint val="75000"/>
                  </a:schemeClr>
                </a:solidFill>
              </a:defRPr>
            </a:lvl1pPr>
            <a:lvl2pPr marL="408105" indent="0">
              <a:buNone/>
              <a:defRPr sz="1600">
                <a:solidFill>
                  <a:schemeClr val="tx1">
                    <a:tint val="75000"/>
                  </a:schemeClr>
                </a:solidFill>
              </a:defRPr>
            </a:lvl2pPr>
            <a:lvl3pPr marL="816211" indent="0">
              <a:buNone/>
              <a:defRPr sz="1400">
                <a:solidFill>
                  <a:schemeClr val="tx1">
                    <a:tint val="75000"/>
                  </a:schemeClr>
                </a:solidFill>
              </a:defRPr>
            </a:lvl3pPr>
            <a:lvl4pPr marL="1224316" indent="0">
              <a:buNone/>
              <a:defRPr sz="1200">
                <a:solidFill>
                  <a:schemeClr val="tx1">
                    <a:tint val="75000"/>
                  </a:schemeClr>
                </a:solidFill>
              </a:defRPr>
            </a:lvl4pPr>
            <a:lvl5pPr marL="1632422" indent="0">
              <a:buNone/>
              <a:defRPr sz="1200">
                <a:solidFill>
                  <a:schemeClr val="tx1">
                    <a:tint val="75000"/>
                  </a:schemeClr>
                </a:solidFill>
              </a:defRPr>
            </a:lvl5pPr>
            <a:lvl6pPr marL="2040527" indent="0">
              <a:buNone/>
              <a:defRPr sz="1200">
                <a:solidFill>
                  <a:schemeClr val="tx1">
                    <a:tint val="75000"/>
                  </a:schemeClr>
                </a:solidFill>
              </a:defRPr>
            </a:lvl6pPr>
            <a:lvl7pPr marL="2448632" indent="0">
              <a:buNone/>
              <a:defRPr sz="1200">
                <a:solidFill>
                  <a:schemeClr val="tx1">
                    <a:tint val="75000"/>
                  </a:schemeClr>
                </a:solidFill>
              </a:defRPr>
            </a:lvl7pPr>
            <a:lvl8pPr marL="2856737" indent="0">
              <a:buNone/>
              <a:defRPr sz="1200">
                <a:solidFill>
                  <a:schemeClr val="tx1">
                    <a:tint val="75000"/>
                  </a:schemeClr>
                </a:solidFill>
              </a:defRPr>
            </a:lvl8pPr>
            <a:lvl9pPr marL="3264843"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2B592EC-9EC5-4D16-B953-CB9010425F7C}" type="slidenum">
              <a:rPr lang="ru-RU" smtClean="0"/>
              <a:pPr>
                <a:defRPr/>
              </a:pPr>
              <a:t>‹#›</a:t>
            </a:fld>
            <a:endParaRPr lang="ru-RU"/>
          </a:p>
        </p:txBody>
      </p:sp>
    </p:spTree>
    <p:extLst>
      <p:ext uri="{BB962C8B-B14F-4D97-AF65-F5344CB8AC3E}">
        <p14:creationId xmlns:p14="http://schemas.microsoft.com/office/powerpoint/2010/main" val="2662824062"/>
      </p:ext>
    </p:extLst>
  </p:cSld>
  <p:clrMapOvr>
    <a:masterClrMapping/>
  </p:clrMapOvr>
  <p:transition spd="slow">
    <p:circl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de-DE"/>
          </a:p>
        </p:txBody>
      </p:sp>
      <p:sp>
        <p:nvSpPr>
          <p:cNvPr id="3" name="Объект 2"/>
          <p:cNvSpPr>
            <a:spLocks noGrp="1"/>
          </p:cNvSpPr>
          <p:nvPr>
            <p:ph sz="half" idx="1"/>
          </p:nvPr>
        </p:nvSpPr>
        <p:spPr>
          <a:xfrm>
            <a:off x="457200" y="1600201"/>
            <a:ext cx="4038600"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Объект 3"/>
          <p:cNvSpPr>
            <a:spLocks noGrp="1"/>
          </p:cNvSpPr>
          <p:nvPr>
            <p:ph sz="half" idx="2"/>
          </p:nvPr>
        </p:nvSpPr>
        <p:spPr>
          <a:xfrm>
            <a:off x="4648201" y="1600201"/>
            <a:ext cx="4038600"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A368C1D-341F-42F9-B914-B7C522A0752F}" type="slidenum">
              <a:rPr lang="ru-RU" smtClean="0"/>
              <a:pPr>
                <a:defRPr/>
              </a:pPr>
              <a:t>‹#›</a:t>
            </a:fld>
            <a:endParaRPr lang="ru-RU"/>
          </a:p>
        </p:txBody>
      </p:sp>
    </p:spTree>
    <p:extLst>
      <p:ext uri="{BB962C8B-B14F-4D97-AF65-F5344CB8AC3E}">
        <p14:creationId xmlns:p14="http://schemas.microsoft.com/office/powerpoint/2010/main" val="618984198"/>
      </p:ext>
    </p:extLst>
  </p:cSld>
  <p:clrMapOvr>
    <a:masterClrMapping/>
  </p:clrMapOvr>
  <p:transition spd="slow">
    <p:circl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de-DE"/>
          </a:p>
        </p:txBody>
      </p:sp>
      <p:sp>
        <p:nvSpPr>
          <p:cNvPr id="3" name="Текст 2"/>
          <p:cNvSpPr>
            <a:spLocks noGrp="1"/>
          </p:cNvSpPr>
          <p:nvPr>
            <p:ph type="body" idx="1"/>
          </p:nvPr>
        </p:nvSpPr>
        <p:spPr>
          <a:xfrm>
            <a:off x="457200" y="1535114"/>
            <a:ext cx="4040188" cy="639761"/>
          </a:xfrm>
        </p:spPr>
        <p:txBody>
          <a:bodyPr anchor="b"/>
          <a:lstStyle>
            <a:lvl1pPr marL="0" indent="0">
              <a:buNone/>
              <a:defRPr sz="2200" b="1"/>
            </a:lvl1pPr>
            <a:lvl2pPr marL="408105" indent="0">
              <a:buNone/>
              <a:defRPr sz="1800" b="1"/>
            </a:lvl2pPr>
            <a:lvl3pPr marL="816211" indent="0">
              <a:buNone/>
              <a:defRPr sz="1600" b="1"/>
            </a:lvl3pPr>
            <a:lvl4pPr marL="1224316" indent="0">
              <a:buNone/>
              <a:defRPr sz="1400" b="1"/>
            </a:lvl4pPr>
            <a:lvl5pPr marL="1632422" indent="0">
              <a:buNone/>
              <a:defRPr sz="1400" b="1"/>
            </a:lvl5pPr>
            <a:lvl6pPr marL="2040527" indent="0">
              <a:buNone/>
              <a:defRPr sz="1400" b="1"/>
            </a:lvl6pPr>
            <a:lvl7pPr marL="2448632" indent="0">
              <a:buNone/>
              <a:defRPr sz="1400" b="1"/>
            </a:lvl7pPr>
            <a:lvl8pPr marL="2856737" indent="0">
              <a:buNone/>
              <a:defRPr sz="1400" b="1"/>
            </a:lvl8pPr>
            <a:lvl9pPr marL="3264843" indent="0">
              <a:buNone/>
              <a:defRPr sz="14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Текст 4"/>
          <p:cNvSpPr>
            <a:spLocks noGrp="1"/>
          </p:cNvSpPr>
          <p:nvPr>
            <p:ph type="body" sz="quarter" idx="3"/>
          </p:nvPr>
        </p:nvSpPr>
        <p:spPr>
          <a:xfrm>
            <a:off x="4645028" y="1535114"/>
            <a:ext cx="4041775" cy="639761"/>
          </a:xfrm>
        </p:spPr>
        <p:txBody>
          <a:bodyPr anchor="b"/>
          <a:lstStyle>
            <a:lvl1pPr marL="0" indent="0">
              <a:buNone/>
              <a:defRPr sz="2200" b="1"/>
            </a:lvl1pPr>
            <a:lvl2pPr marL="408105" indent="0">
              <a:buNone/>
              <a:defRPr sz="1800" b="1"/>
            </a:lvl2pPr>
            <a:lvl3pPr marL="816211" indent="0">
              <a:buNone/>
              <a:defRPr sz="1600" b="1"/>
            </a:lvl3pPr>
            <a:lvl4pPr marL="1224316" indent="0">
              <a:buNone/>
              <a:defRPr sz="1400" b="1"/>
            </a:lvl4pPr>
            <a:lvl5pPr marL="1632422" indent="0">
              <a:buNone/>
              <a:defRPr sz="1400" b="1"/>
            </a:lvl5pPr>
            <a:lvl6pPr marL="2040527" indent="0">
              <a:buNone/>
              <a:defRPr sz="1400" b="1"/>
            </a:lvl6pPr>
            <a:lvl7pPr marL="2448632" indent="0">
              <a:buNone/>
              <a:defRPr sz="1400" b="1"/>
            </a:lvl7pPr>
            <a:lvl8pPr marL="2856737" indent="0">
              <a:buNone/>
              <a:defRPr sz="1400" b="1"/>
            </a:lvl8pPr>
            <a:lvl9pPr marL="3264843" indent="0">
              <a:buNone/>
              <a:defRPr sz="1400" b="1"/>
            </a:lvl9pPr>
          </a:lstStyle>
          <a:p>
            <a:pPr lvl="0"/>
            <a:r>
              <a:rPr lang="ru-RU" smtClean="0"/>
              <a:t>Образец текста</a:t>
            </a:r>
          </a:p>
        </p:txBody>
      </p:sp>
      <p:sp>
        <p:nvSpPr>
          <p:cNvPr id="6" name="Объект 5"/>
          <p:cNvSpPr>
            <a:spLocks noGrp="1"/>
          </p:cNvSpPr>
          <p:nvPr>
            <p:ph sz="quarter" idx="4"/>
          </p:nvPr>
        </p:nvSpPr>
        <p:spPr>
          <a:xfrm>
            <a:off x="4645028"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2C6CE62C-0D0D-4A06-AD04-0287D0C2B4D4}" type="slidenum">
              <a:rPr lang="ru-RU" smtClean="0"/>
              <a:pPr>
                <a:defRPr/>
              </a:pPr>
              <a:t>‹#›</a:t>
            </a:fld>
            <a:endParaRPr lang="ru-RU"/>
          </a:p>
        </p:txBody>
      </p:sp>
    </p:spTree>
    <p:extLst>
      <p:ext uri="{BB962C8B-B14F-4D97-AF65-F5344CB8AC3E}">
        <p14:creationId xmlns:p14="http://schemas.microsoft.com/office/powerpoint/2010/main" val="3681710451"/>
      </p:ext>
    </p:extLst>
  </p:cSld>
  <p:clrMapOvr>
    <a:masterClrMapping/>
  </p:clrMapOvr>
  <p:transition spd="slow">
    <p:circl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de-DE"/>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71E824AC-DC03-4942-9C6F-862982DDBE5E}" type="slidenum">
              <a:rPr lang="ru-RU" smtClean="0"/>
              <a:pPr>
                <a:defRPr/>
              </a:pPr>
              <a:t>‹#›</a:t>
            </a:fld>
            <a:endParaRPr lang="ru-RU"/>
          </a:p>
        </p:txBody>
      </p:sp>
    </p:spTree>
    <p:extLst>
      <p:ext uri="{BB962C8B-B14F-4D97-AF65-F5344CB8AC3E}">
        <p14:creationId xmlns:p14="http://schemas.microsoft.com/office/powerpoint/2010/main" val="2158575926"/>
      </p:ext>
    </p:extLst>
  </p:cSld>
  <p:clrMapOvr>
    <a:masterClrMapping/>
  </p:clrMapOvr>
  <p:transition spd="slow">
    <p:circl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9EB4BDA-50B4-4129-89A1-14A8B99DCE6C}" type="slidenum">
              <a:rPr lang="ru-RU" smtClean="0"/>
              <a:pPr>
                <a:defRPr/>
              </a:pPr>
              <a:t>‹#›</a:t>
            </a:fld>
            <a:endParaRPr lang="ru-RU"/>
          </a:p>
        </p:txBody>
      </p:sp>
    </p:spTree>
    <p:extLst>
      <p:ext uri="{BB962C8B-B14F-4D97-AF65-F5344CB8AC3E}">
        <p14:creationId xmlns:p14="http://schemas.microsoft.com/office/powerpoint/2010/main" val="1897292775"/>
      </p:ext>
    </p:extLst>
  </p:cSld>
  <p:clrMapOvr>
    <a:masterClrMapping/>
  </p:clrMapOvr>
  <p:transition spd="slow">
    <p:circl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49"/>
            <a:ext cx="3008313" cy="1162051"/>
          </a:xfrm>
        </p:spPr>
        <p:txBody>
          <a:bodyPr anchor="b"/>
          <a:lstStyle>
            <a:lvl1pPr algn="l">
              <a:defRPr sz="1800" b="1"/>
            </a:lvl1pPr>
          </a:lstStyle>
          <a:p>
            <a:r>
              <a:rPr lang="ru-RU" smtClean="0"/>
              <a:t>Образец заголовка</a:t>
            </a:r>
            <a:endParaRPr lang="de-DE"/>
          </a:p>
        </p:txBody>
      </p:sp>
      <p:sp>
        <p:nvSpPr>
          <p:cNvPr id="3" name="Объект 2"/>
          <p:cNvSpPr>
            <a:spLocks noGrp="1"/>
          </p:cNvSpPr>
          <p:nvPr>
            <p:ph idx="1"/>
          </p:nvPr>
        </p:nvSpPr>
        <p:spPr>
          <a:xfrm>
            <a:off x="3575050" y="273052"/>
            <a:ext cx="5111750" cy="5853113"/>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Текст 3"/>
          <p:cNvSpPr>
            <a:spLocks noGrp="1"/>
          </p:cNvSpPr>
          <p:nvPr>
            <p:ph type="body" sz="half" idx="2"/>
          </p:nvPr>
        </p:nvSpPr>
        <p:spPr>
          <a:xfrm>
            <a:off x="457203" y="1435101"/>
            <a:ext cx="3008313" cy="4691063"/>
          </a:xfrm>
        </p:spPr>
        <p:txBody>
          <a:bodyPr/>
          <a:lstStyle>
            <a:lvl1pPr marL="0" indent="0">
              <a:buNone/>
              <a:defRPr sz="1200"/>
            </a:lvl1pPr>
            <a:lvl2pPr marL="408105" indent="0">
              <a:buNone/>
              <a:defRPr sz="1100"/>
            </a:lvl2pPr>
            <a:lvl3pPr marL="816211" indent="0">
              <a:buNone/>
              <a:defRPr sz="900"/>
            </a:lvl3pPr>
            <a:lvl4pPr marL="1224316" indent="0">
              <a:buNone/>
              <a:defRPr sz="800"/>
            </a:lvl4pPr>
            <a:lvl5pPr marL="1632422" indent="0">
              <a:buNone/>
              <a:defRPr sz="800"/>
            </a:lvl5pPr>
            <a:lvl6pPr marL="2040527" indent="0">
              <a:buNone/>
              <a:defRPr sz="800"/>
            </a:lvl6pPr>
            <a:lvl7pPr marL="2448632" indent="0">
              <a:buNone/>
              <a:defRPr sz="800"/>
            </a:lvl7pPr>
            <a:lvl8pPr marL="2856737" indent="0">
              <a:buNone/>
              <a:defRPr sz="800"/>
            </a:lvl8pPr>
            <a:lvl9pPr marL="3264843"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D35755E-78B2-4020-BA5F-EB373B64C106}" type="slidenum">
              <a:rPr lang="ru-RU" smtClean="0"/>
              <a:pPr>
                <a:defRPr/>
              </a:pPr>
              <a:t>‹#›</a:t>
            </a:fld>
            <a:endParaRPr lang="ru-RU"/>
          </a:p>
        </p:txBody>
      </p:sp>
    </p:spTree>
    <p:extLst>
      <p:ext uri="{BB962C8B-B14F-4D97-AF65-F5344CB8AC3E}">
        <p14:creationId xmlns:p14="http://schemas.microsoft.com/office/powerpoint/2010/main" val="2396188903"/>
      </p:ext>
    </p:extLst>
  </p:cSld>
  <p:clrMapOvr>
    <a:masterClrMapping/>
  </p:clrMapOvr>
  <p:transition spd="slow">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3BFCB8B-BEAD-4664-89E6-03CA9918A158}" type="slidenum">
              <a:rPr lang="ru-RU"/>
              <a:pPr>
                <a:defRPr/>
              </a:pPr>
              <a:t>‹#›</a:t>
            </a:fld>
            <a:endParaRPr lang="ru-RU"/>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1800" b="1"/>
            </a:lvl1pPr>
          </a:lstStyle>
          <a:p>
            <a:r>
              <a:rPr lang="ru-RU" smtClean="0"/>
              <a:t>Образец заголовка</a:t>
            </a:r>
            <a:endParaRPr lang="de-DE"/>
          </a:p>
        </p:txBody>
      </p:sp>
      <p:sp>
        <p:nvSpPr>
          <p:cNvPr id="3" name="Рисунок 2"/>
          <p:cNvSpPr>
            <a:spLocks noGrp="1"/>
          </p:cNvSpPr>
          <p:nvPr>
            <p:ph type="pic" idx="1"/>
          </p:nvPr>
        </p:nvSpPr>
        <p:spPr>
          <a:xfrm>
            <a:off x="1792288" y="612775"/>
            <a:ext cx="5486400" cy="4114800"/>
          </a:xfrm>
        </p:spPr>
        <p:txBody>
          <a:bodyPr/>
          <a:lstStyle>
            <a:lvl1pPr marL="0" indent="0">
              <a:buNone/>
              <a:defRPr sz="2900"/>
            </a:lvl1pPr>
            <a:lvl2pPr marL="408105" indent="0">
              <a:buNone/>
              <a:defRPr sz="2500"/>
            </a:lvl2pPr>
            <a:lvl3pPr marL="816211" indent="0">
              <a:buNone/>
              <a:defRPr sz="2200"/>
            </a:lvl3pPr>
            <a:lvl4pPr marL="1224316" indent="0">
              <a:buNone/>
              <a:defRPr sz="1800"/>
            </a:lvl4pPr>
            <a:lvl5pPr marL="1632422" indent="0">
              <a:buNone/>
              <a:defRPr sz="1800"/>
            </a:lvl5pPr>
            <a:lvl6pPr marL="2040527" indent="0">
              <a:buNone/>
              <a:defRPr sz="1800"/>
            </a:lvl6pPr>
            <a:lvl7pPr marL="2448632" indent="0">
              <a:buNone/>
              <a:defRPr sz="1800"/>
            </a:lvl7pPr>
            <a:lvl8pPr marL="2856737" indent="0">
              <a:buNone/>
              <a:defRPr sz="1800"/>
            </a:lvl8pPr>
            <a:lvl9pPr marL="3264843" indent="0">
              <a:buNone/>
              <a:defRPr sz="1800"/>
            </a:lvl9pPr>
          </a:lstStyle>
          <a:p>
            <a:endParaRPr lang="de-DE"/>
          </a:p>
        </p:txBody>
      </p:sp>
      <p:sp>
        <p:nvSpPr>
          <p:cNvPr id="4" name="Текст 3"/>
          <p:cNvSpPr>
            <a:spLocks noGrp="1"/>
          </p:cNvSpPr>
          <p:nvPr>
            <p:ph type="body" sz="half" idx="2"/>
          </p:nvPr>
        </p:nvSpPr>
        <p:spPr>
          <a:xfrm>
            <a:off x="1792288" y="5367339"/>
            <a:ext cx="5486400" cy="804861"/>
          </a:xfrm>
        </p:spPr>
        <p:txBody>
          <a:bodyPr/>
          <a:lstStyle>
            <a:lvl1pPr marL="0" indent="0">
              <a:buNone/>
              <a:defRPr sz="1200"/>
            </a:lvl1pPr>
            <a:lvl2pPr marL="408105" indent="0">
              <a:buNone/>
              <a:defRPr sz="1100"/>
            </a:lvl2pPr>
            <a:lvl3pPr marL="816211" indent="0">
              <a:buNone/>
              <a:defRPr sz="900"/>
            </a:lvl3pPr>
            <a:lvl4pPr marL="1224316" indent="0">
              <a:buNone/>
              <a:defRPr sz="800"/>
            </a:lvl4pPr>
            <a:lvl5pPr marL="1632422" indent="0">
              <a:buNone/>
              <a:defRPr sz="800"/>
            </a:lvl5pPr>
            <a:lvl6pPr marL="2040527" indent="0">
              <a:buNone/>
              <a:defRPr sz="800"/>
            </a:lvl6pPr>
            <a:lvl7pPr marL="2448632" indent="0">
              <a:buNone/>
              <a:defRPr sz="800"/>
            </a:lvl7pPr>
            <a:lvl8pPr marL="2856737" indent="0">
              <a:buNone/>
              <a:defRPr sz="800"/>
            </a:lvl8pPr>
            <a:lvl9pPr marL="3264843"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19BE771-EAEC-4903-BE52-FA254E769B76}" type="slidenum">
              <a:rPr lang="ru-RU" smtClean="0"/>
              <a:pPr>
                <a:defRPr/>
              </a:pPr>
              <a:t>‹#›</a:t>
            </a:fld>
            <a:endParaRPr lang="ru-RU"/>
          </a:p>
        </p:txBody>
      </p:sp>
    </p:spTree>
    <p:extLst>
      <p:ext uri="{BB962C8B-B14F-4D97-AF65-F5344CB8AC3E}">
        <p14:creationId xmlns:p14="http://schemas.microsoft.com/office/powerpoint/2010/main" val="3827250147"/>
      </p:ext>
    </p:extLst>
  </p:cSld>
  <p:clrMapOvr>
    <a:masterClrMapping/>
  </p:clrMapOvr>
  <p:transition spd="slow">
    <p:circl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de-DE"/>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6F531B0-2F66-4A26-9174-D873AB0EEBA0}" type="slidenum">
              <a:rPr lang="ru-RU" smtClean="0"/>
              <a:pPr>
                <a:defRPr/>
              </a:pPr>
              <a:t>‹#›</a:t>
            </a:fld>
            <a:endParaRPr lang="ru-RU"/>
          </a:p>
        </p:txBody>
      </p:sp>
    </p:spTree>
    <p:extLst>
      <p:ext uri="{BB962C8B-B14F-4D97-AF65-F5344CB8AC3E}">
        <p14:creationId xmlns:p14="http://schemas.microsoft.com/office/powerpoint/2010/main" val="2009679555"/>
      </p:ext>
    </p:extLst>
  </p:cSld>
  <p:clrMapOvr>
    <a:masterClrMapping/>
  </p:clrMapOvr>
  <p:transition spd="slow">
    <p:circl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de-DE"/>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9AC4E80-E341-46AA-BAE0-9E4451C8AC5B}" type="slidenum">
              <a:rPr lang="ru-RU" smtClean="0"/>
              <a:pPr>
                <a:defRPr/>
              </a:pPr>
              <a:t>‹#›</a:t>
            </a:fld>
            <a:endParaRPr lang="ru-RU"/>
          </a:p>
        </p:txBody>
      </p:sp>
    </p:spTree>
    <p:extLst>
      <p:ext uri="{BB962C8B-B14F-4D97-AF65-F5344CB8AC3E}">
        <p14:creationId xmlns:p14="http://schemas.microsoft.com/office/powerpoint/2010/main" val="1469723237"/>
      </p:ext>
    </p:extLst>
  </p:cSld>
  <p:clrMapOvr>
    <a:masterClrMapping/>
  </p:clrMapOvr>
  <p:transition spd="slow">
    <p:circl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de-DE"/>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8105" indent="0" algn="ctr">
              <a:buNone/>
              <a:defRPr>
                <a:solidFill>
                  <a:schemeClr val="tx1">
                    <a:tint val="75000"/>
                  </a:schemeClr>
                </a:solidFill>
              </a:defRPr>
            </a:lvl2pPr>
            <a:lvl3pPr marL="816211" indent="0" algn="ctr">
              <a:buNone/>
              <a:defRPr>
                <a:solidFill>
                  <a:schemeClr val="tx1">
                    <a:tint val="75000"/>
                  </a:schemeClr>
                </a:solidFill>
              </a:defRPr>
            </a:lvl3pPr>
            <a:lvl4pPr marL="1224316" indent="0" algn="ctr">
              <a:buNone/>
              <a:defRPr>
                <a:solidFill>
                  <a:schemeClr val="tx1">
                    <a:tint val="75000"/>
                  </a:schemeClr>
                </a:solidFill>
              </a:defRPr>
            </a:lvl4pPr>
            <a:lvl5pPr marL="1632422" indent="0" algn="ctr">
              <a:buNone/>
              <a:defRPr>
                <a:solidFill>
                  <a:schemeClr val="tx1">
                    <a:tint val="75000"/>
                  </a:schemeClr>
                </a:solidFill>
              </a:defRPr>
            </a:lvl5pPr>
            <a:lvl6pPr marL="2040527" indent="0" algn="ctr">
              <a:buNone/>
              <a:defRPr>
                <a:solidFill>
                  <a:schemeClr val="tx1">
                    <a:tint val="75000"/>
                  </a:schemeClr>
                </a:solidFill>
              </a:defRPr>
            </a:lvl6pPr>
            <a:lvl7pPr marL="2448632" indent="0" algn="ctr">
              <a:buNone/>
              <a:defRPr>
                <a:solidFill>
                  <a:schemeClr val="tx1">
                    <a:tint val="75000"/>
                  </a:schemeClr>
                </a:solidFill>
              </a:defRPr>
            </a:lvl7pPr>
            <a:lvl8pPr marL="2856737" indent="0" algn="ctr">
              <a:buNone/>
              <a:defRPr>
                <a:solidFill>
                  <a:schemeClr val="tx1">
                    <a:tint val="75000"/>
                  </a:schemeClr>
                </a:solidFill>
              </a:defRPr>
            </a:lvl8pPr>
            <a:lvl9pPr marL="3264843" indent="0" algn="ctr">
              <a:buNone/>
              <a:defRPr>
                <a:solidFill>
                  <a:schemeClr val="tx1">
                    <a:tint val="75000"/>
                  </a:schemeClr>
                </a:solidFill>
              </a:defRPr>
            </a:lvl9pPr>
          </a:lstStyle>
          <a:p>
            <a:r>
              <a:rPr lang="ru-RU" smtClean="0"/>
              <a:t>Образец подзаголовка</a:t>
            </a:r>
            <a:endParaRPr lang="de-DE"/>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E3F47AC-8E18-44E0-9459-9ADBFE22C6EB}" type="slidenum">
              <a:rPr lang="ru-RU" smtClean="0"/>
              <a:pPr>
                <a:defRPr/>
              </a:pPr>
              <a:t>‹#›</a:t>
            </a:fld>
            <a:endParaRPr lang="ru-RU"/>
          </a:p>
        </p:txBody>
      </p:sp>
    </p:spTree>
    <p:extLst>
      <p:ext uri="{BB962C8B-B14F-4D97-AF65-F5344CB8AC3E}">
        <p14:creationId xmlns:p14="http://schemas.microsoft.com/office/powerpoint/2010/main" val="1272431125"/>
      </p:ext>
    </p:extLst>
  </p:cSld>
  <p:clrMapOvr>
    <a:masterClrMapping/>
  </p:clrMapOvr>
  <p:transition spd="slow">
    <p:circl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de-DE"/>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3BFCB8B-BEAD-4664-89E6-03CA9918A158}" type="slidenum">
              <a:rPr lang="ru-RU" smtClean="0"/>
              <a:pPr>
                <a:defRPr/>
              </a:pPr>
              <a:t>‹#›</a:t>
            </a:fld>
            <a:endParaRPr lang="ru-RU"/>
          </a:p>
        </p:txBody>
      </p:sp>
    </p:spTree>
    <p:extLst>
      <p:ext uri="{BB962C8B-B14F-4D97-AF65-F5344CB8AC3E}">
        <p14:creationId xmlns:p14="http://schemas.microsoft.com/office/powerpoint/2010/main" val="1215475211"/>
      </p:ext>
    </p:extLst>
  </p:cSld>
  <p:clrMapOvr>
    <a:masterClrMapping/>
  </p:clrMapOvr>
  <p:transition spd="slow">
    <p:circl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3"/>
            <a:ext cx="7772400" cy="1362075"/>
          </a:xfrm>
        </p:spPr>
        <p:txBody>
          <a:bodyPr anchor="t"/>
          <a:lstStyle>
            <a:lvl1pPr algn="l">
              <a:defRPr sz="3600" b="1" cap="all"/>
            </a:lvl1pPr>
          </a:lstStyle>
          <a:p>
            <a:r>
              <a:rPr lang="ru-RU" smtClean="0"/>
              <a:t>Образец заголовка</a:t>
            </a:r>
            <a:endParaRPr lang="de-DE"/>
          </a:p>
        </p:txBody>
      </p:sp>
      <p:sp>
        <p:nvSpPr>
          <p:cNvPr id="3" name="Текст 2"/>
          <p:cNvSpPr>
            <a:spLocks noGrp="1"/>
          </p:cNvSpPr>
          <p:nvPr>
            <p:ph type="body" idx="1"/>
          </p:nvPr>
        </p:nvSpPr>
        <p:spPr>
          <a:xfrm>
            <a:off x="722313" y="2906716"/>
            <a:ext cx="7772400" cy="1500187"/>
          </a:xfrm>
        </p:spPr>
        <p:txBody>
          <a:bodyPr anchor="b"/>
          <a:lstStyle>
            <a:lvl1pPr marL="0" indent="0">
              <a:buNone/>
              <a:defRPr sz="1800">
                <a:solidFill>
                  <a:schemeClr val="tx1">
                    <a:tint val="75000"/>
                  </a:schemeClr>
                </a:solidFill>
              </a:defRPr>
            </a:lvl1pPr>
            <a:lvl2pPr marL="408105" indent="0">
              <a:buNone/>
              <a:defRPr sz="1600">
                <a:solidFill>
                  <a:schemeClr val="tx1">
                    <a:tint val="75000"/>
                  </a:schemeClr>
                </a:solidFill>
              </a:defRPr>
            </a:lvl2pPr>
            <a:lvl3pPr marL="816211" indent="0">
              <a:buNone/>
              <a:defRPr sz="1400">
                <a:solidFill>
                  <a:schemeClr val="tx1">
                    <a:tint val="75000"/>
                  </a:schemeClr>
                </a:solidFill>
              </a:defRPr>
            </a:lvl3pPr>
            <a:lvl4pPr marL="1224316" indent="0">
              <a:buNone/>
              <a:defRPr sz="1200">
                <a:solidFill>
                  <a:schemeClr val="tx1">
                    <a:tint val="75000"/>
                  </a:schemeClr>
                </a:solidFill>
              </a:defRPr>
            </a:lvl4pPr>
            <a:lvl5pPr marL="1632422" indent="0">
              <a:buNone/>
              <a:defRPr sz="1200">
                <a:solidFill>
                  <a:schemeClr val="tx1">
                    <a:tint val="75000"/>
                  </a:schemeClr>
                </a:solidFill>
              </a:defRPr>
            </a:lvl5pPr>
            <a:lvl6pPr marL="2040527" indent="0">
              <a:buNone/>
              <a:defRPr sz="1200">
                <a:solidFill>
                  <a:schemeClr val="tx1">
                    <a:tint val="75000"/>
                  </a:schemeClr>
                </a:solidFill>
              </a:defRPr>
            </a:lvl6pPr>
            <a:lvl7pPr marL="2448632" indent="0">
              <a:buNone/>
              <a:defRPr sz="1200">
                <a:solidFill>
                  <a:schemeClr val="tx1">
                    <a:tint val="75000"/>
                  </a:schemeClr>
                </a:solidFill>
              </a:defRPr>
            </a:lvl7pPr>
            <a:lvl8pPr marL="2856737" indent="0">
              <a:buNone/>
              <a:defRPr sz="1200">
                <a:solidFill>
                  <a:schemeClr val="tx1">
                    <a:tint val="75000"/>
                  </a:schemeClr>
                </a:solidFill>
              </a:defRPr>
            </a:lvl8pPr>
            <a:lvl9pPr marL="3264843"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2B592EC-9EC5-4D16-B953-CB9010425F7C}" type="slidenum">
              <a:rPr lang="ru-RU" smtClean="0"/>
              <a:pPr>
                <a:defRPr/>
              </a:pPr>
              <a:t>‹#›</a:t>
            </a:fld>
            <a:endParaRPr lang="ru-RU"/>
          </a:p>
        </p:txBody>
      </p:sp>
    </p:spTree>
    <p:extLst>
      <p:ext uri="{BB962C8B-B14F-4D97-AF65-F5344CB8AC3E}">
        <p14:creationId xmlns:p14="http://schemas.microsoft.com/office/powerpoint/2010/main" val="2662824062"/>
      </p:ext>
    </p:extLst>
  </p:cSld>
  <p:clrMapOvr>
    <a:masterClrMapping/>
  </p:clrMapOvr>
  <p:transition spd="slow">
    <p:circl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de-DE"/>
          </a:p>
        </p:txBody>
      </p:sp>
      <p:sp>
        <p:nvSpPr>
          <p:cNvPr id="3" name="Объект 2"/>
          <p:cNvSpPr>
            <a:spLocks noGrp="1"/>
          </p:cNvSpPr>
          <p:nvPr>
            <p:ph sz="half" idx="1"/>
          </p:nvPr>
        </p:nvSpPr>
        <p:spPr>
          <a:xfrm>
            <a:off x="457200" y="1600201"/>
            <a:ext cx="4038600"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Объект 3"/>
          <p:cNvSpPr>
            <a:spLocks noGrp="1"/>
          </p:cNvSpPr>
          <p:nvPr>
            <p:ph sz="half" idx="2"/>
          </p:nvPr>
        </p:nvSpPr>
        <p:spPr>
          <a:xfrm>
            <a:off x="4648201" y="1600201"/>
            <a:ext cx="4038600"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A368C1D-341F-42F9-B914-B7C522A0752F}" type="slidenum">
              <a:rPr lang="ru-RU" smtClean="0"/>
              <a:pPr>
                <a:defRPr/>
              </a:pPr>
              <a:t>‹#›</a:t>
            </a:fld>
            <a:endParaRPr lang="ru-RU"/>
          </a:p>
        </p:txBody>
      </p:sp>
    </p:spTree>
    <p:extLst>
      <p:ext uri="{BB962C8B-B14F-4D97-AF65-F5344CB8AC3E}">
        <p14:creationId xmlns:p14="http://schemas.microsoft.com/office/powerpoint/2010/main" val="618984198"/>
      </p:ext>
    </p:extLst>
  </p:cSld>
  <p:clrMapOvr>
    <a:masterClrMapping/>
  </p:clrMapOvr>
  <p:transition spd="slow">
    <p:circl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de-DE"/>
          </a:p>
        </p:txBody>
      </p:sp>
      <p:sp>
        <p:nvSpPr>
          <p:cNvPr id="3" name="Текст 2"/>
          <p:cNvSpPr>
            <a:spLocks noGrp="1"/>
          </p:cNvSpPr>
          <p:nvPr>
            <p:ph type="body" idx="1"/>
          </p:nvPr>
        </p:nvSpPr>
        <p:spPr>
          <a:xfrm>
            <a:off x="457200" y="1535114"/>
            <a:ext cx="4040188" cy="639761"/>
          </a:xfrm>
        </p:spPr>
        <p:txBody>
          <a:bodyPr anchor="b"/>
          <a:lstStyle>
            <a:lvl1pPr marL="0" indent="0">
              <a:buNone/>
              <a:defRPr sz="2200" b="1"/>
            </a:lvl1pPr>
            <a:lvl2pPr marL="408105" indent="0">
              <a:buNone/>
              <a:defRPr sz="1800" b="1"/>
            </a:lvl2pPr>
            <a:lvl3pPr marL="816211" indent="0">
              <a:buNone/>
              <a:defRPr sz="1600" b="1"/>
            </a:lvl3pPr>
            <a:lvl4pPr marL="1224316" indent="0">
              <a:buNone/>
              <a:defRPr sz="1400" b="1"/>
            </a:lvl4pPr>
            <a:lvl5pPr marL="1632422" indent="0">
              <a:buNone/>
              <a:defRPr sz="1400" b="1"/>
            </a:lvl5pPr>
            <a:lvl6pPr marL="2040527" indent="0">
              <a:buNone/>
              <a:defRPr sz="1400" b="1"/>
            </a:lvl6pPr>
            <a:lvl7pPr marL="2448632" indent="0">
              <a:buNone/>
              <a:defRPr sz="1400" b="1"/>
            </a:lvl7pPr>
            <a:lvl8pPr marL="2856737" indent="0">
              <a:buNone/>
              <a:defRPr sz="1400" b="1"/>
            </a:lvl8pPr>
            <a:lvl9pPr marL="3264843" indent="0">
              <a:buNone/>
              <a:defRPr sz="14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Текст 4"/>
          <p:cNvSpPr>
            <a:spLocks noGrp="1"/>
          </p:cNvSpPr>
          <p:nvPr>
            <p:ph type="body" sz="quarter" idx="3"/>
          </p:nvPr>
        </p:nvSpPr>
        <p:spPr>
          <a:xfrm>
            <a:off x="4645028" y="1535114"/>
            <a:ext cx="4041775" cy="639761"/>
          </a:xfrm>
        </p:spPr>
        <p:txBody>
          <a:bodyPr anchor="b"/>
          <a:lstStyle>
            <a:lvl1pPr marL="0" indent="0">
              <a:buNone/>
              <a:defRPr sz="2200" b="1"/>
            </a:lvl1pPr>
            <a:lvl2pPr marL="408105" indent="0">
              <a:buNone/>
              <a:defRPr sz="1800" b="1"/>
            </a:lvl2pPr>
            <a:lvl3pPr marL="816211" indent="0">
              <a:buNone/>
              <a:defRPr sz="1600" b="1"/>
            </a:lvl3pPr>
            <a:lvl4pPr marL="1224316" indent="0">
              <a:buNone/>
              <a:defRPr sz="1400" b="1"/>
            </a:lvl4pPr>
            <a:lvl5pPr marL="1632422" indent="0">
              <a:buNone/>
              <a:defRPr sz="1400" b="1"/>
            </a:lvl5pPr>
            <a:lvl6pPr marL="2040527" indent="0">
              <a:buNone/>
              <a:defRPr sz="1400" b="1"/>
            </a:lvl6pPr>
            <a:lvl7pPr marL="2448632" indent="0">
              <a:buNone/>
              <a:defRPr sz="1400" b="1"/>
            </a:lvl7pPr>
            <a:lvl8pPr marL="2856737" indent="0">
              <a:buNone/>
              <a:defRPr sz="1400" b="1"/>
            </a:lvl8pPr>
            <a:lvl9pPr marL="3264843" indent="0">
              <a:buNone/>
              <a:defRPr sz="1400" b="1"/>
            </a:lvl9pPr>
          </a:lstStyle>
          <a:p>
            <a:pPr lvl="0"/>
            <a:r>
              <a:rPr lang="ru-RU" smtClean="0"/>
              <a:t>Образец текста</a:t>
            </a:r>
          </a:p>
        </p:txBody>
      </p:sp>
      <p:sp>
        <p:nvSpPr>
          <p:cNvPr id="6" name="Объект 5"/>
          <p:cNvSpPr>
            <a:spLocks noGrp="1"/>
          </p:cNvSpPr>
          <p:nvPr>
            <p:ph sz="quarter" idx="4"/>
          </p:nvPr>
        </p:nvSpPr>
        <p:spPr>
          <a:xfrm>
            <a:off x="4645028"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2C6CE62C-0D0D-4A06-AD04-0287D0C2B4D4}" type="slidenum">
              <a:rPr lang="ru-RU" smtClean="0"/>
              <a:pPr>
                <a:defRPr/>
              </a:pPr>
              <a:t>‹#›</a:t>
            </a:fld>
            <a:endParaRPr lang="ru-RU"/>
          </a:p>
        </p:txBody>
      </p:sp>
    </p:spTree>
    <p:extLst>
      <p:ext uri="{BB962C8B-B14F-4D97-AF65-F5344CB8AC3E}">
        <p14:creationId xmlns:p14="http://schemas.microsoft.com/office/powerpoint/2010/main" val="3681710451"/>
      </p:ext>
    </p:extLst>
  </p:cSld>
  <p:clrMapOvr>
    <a:masterClrMapping/>
  </p:clrMapOvr>
  <p:transition spd="slow">
    <p:circl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de-DE"/>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71E824AC-DC03-4942-9C6F-862982DDBE5E}" type="slidenum">
              <a:rPr lang="ru-RU" smtClean="0"/>
              <a:pPr>
                <a:defRPr/>
              </a:pPr>
              <a:t>‹#›</a:t>
            </a:fld>
            <a:endParaRPr lang="ru-RU"/>
          </a:p>
        </p:txBody>
      </p:sp>
    </p:spTree>
    <p:extLst>
      <p:ext uri="{BB962C8B-B14F-4D97-AF65-F5344CB8AC3E}">
        <p14:creationId xmlns:p14="http://schemas.microsoft.com/office/powerpoint/2010/main" val="2158575926"/>
      </p:ext>
    </p:extLst>
  </p:cSld>
  <p:clrMapOvr>
    <a:masterClrMapping/>
  </p:clrMapOvr>
  <p:transition spd="slow">
    <p:circl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9EB4BDA-50B4-4129-89A1-14A8B99DCE6C}" type="slidenum">
              <a:rPr lang="ru-RU" smtClean="0"/>
              <a:pPr>
                <a:defRPr/>
              </a:pPr>
              <a:t>‹#›</a:t>
            </a:fld>
            <a:endParaRPr lang="ru-RU"/>
          </a:p>
        </p:txBody>
      </p:sp>
    </p:spTree>
    <p:extLst>
      <p:ext uri="{BB962C8B-B14F-4D97-AF65-F5344CB8AC3E}">
        <p14:creationId xmlns:p14="http://schemas.microsoft.com/office/powerpoint/2010/main" val="1897292775"/>
      </p:ext>
    </p:extLst>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3"/>
            <a:ext cx="7772400" cy="1362075"/>
          </a:xfrm>
        </p:spPr>
        <p:txBody>
          <a:bodyPr anchor="t"/>
          <a:lstStyle>
            <a:lvl1pPr algn="l">
              <a:defRPr sz="36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6"/>
            <a:ext cx="7772400" cy="1500187"/>
          </a:xfrm>
        </p:spPr>
        <p:txBody>
          <a:bodyPr anchor="b"/>
          <a:lstStyle>
            <a:lvl1pPr marL="0" indent="0">
              <a:buNone/>
              <a:defRPr sz="1800"/>
            </a:lvl1pPr>
            <a:lvl2pPr marL="408105" indent="0">
              <a:buNone/>
              <a:defRPr sz="1600"/>
            </a:lvl2pPr>
            <a:lvl3pPr marL="816211" indent="0">
              <a:buNone/>
              <a:defRPr sz="1400"/>
            </a:lvl3pPr>
            <a:lvl4pPr marL="1224316" indent="0">
              <a:buNone/>
              <a:defRPr sz="1200"/>
            </a:lvl4pPr>
            <a:lvl5pPr marL="1632422" indent="0">
              <a:buNone/>
              <a:defRPr sz="1200"/>
            </a:lvl5pPr>
            <a:lvl6pPr marL="2040527" indent="0">
              <a:buNone/>
              <a:defRPr sz="1200"/>
            </a:lvl6pPr>
            <a:lvl7pPr marL="2448632" indent="0">
              <a:buNone/>
              <a:defRPr sz="1200"/>
            </a:lvl7pPr>
            <a:lvl8pPr marL="2856737" indent="0">
              <a:buNone/>
              <a:defRPr sz="1200"/>
            </a:lvl8pPr>
            <a:lvl9pPr marL="3264843" indent="0">
              <a:buNone/>
              <a:defRPr sz="12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2B592EC-9EC5-4D16-B953-CB9010425F7C}" type="slidenum">
              <a:rPr lang="ru-RU"/>
              <a:pPr>
                <a:defRPr/>
              </a:pPr>
              <a:t>‹#›</a:t>
            </a:fld>
            <a:endParaRPr lang="ru-RU"/>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49"/>
            <a:ext cx="3008313" cy="1162051"/>
          </a:xfrm>
        </p:spPr>
        <p:txBody>
          <a:bodyPr anchor="b"/>
          <a:lstStyle>
            <a:lvl1pPr algn="l">
              <a:defRPr sz="1800" b="1"/>
            </a:lvl1pPr>
          </a:lstStyle>
          <a:p>
            <a:r>
              <a:rPr lang="ru-RU" smtClean="0"/>
              <a:t>Образец заголовка</a:t>
            </a:r>
            <a:endParaRPr lang="de-DE"/>
          </a:p>
        </p:txBody>
      </p:sp>
      <p:sp>
        <p:nvSpPr>
          <p:cNvPr id="3" name="Объект 2"/>
          <p:cNvSpPr>
            <a:spLocks noGrp="1"/>
          </p:cNvSpPr>
          <p:nvPr>
            <p:ph idx="1"/>
          </p:nvPr>
        </p:nvSpPr>
        <p:spPr>
          <a:xfrm>
            <a:off x="3575050" y="273052"/>
            <a:ext cx="5111750" cy="5853113"/>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Текст 3"/>
          <p:cNvSpPr>
            <a:spLocks noGrp="1"/>
          </p:cNvSpPr>
          <p:nvPr>
            <p:ph type="body" sz="half" idx="2"/>
          </p:nvPr>
        </p:nvSpPr>
        <p:spPr>
          <a:xfrm>
            <a:off x="457203" y="1435101"/>
            <a:ext cx="3008313" cy="4691063"/>
          </a:xfrm>
        </p:spPr>
        <p:txBody>
          <a:bodyPr/>
          <a:lstStyle>
            <a:lvl1pPr marL="0" indent="0">
              <a:buNone/>
              <a:defRPr sz="1200"/>
            </a:lvl1pPr>
            <a:lvl2pPr marL="408105" indent="0">
              <a:buNone/>
              <a:defRPr sz="1100"/>
            </a:lvl2pPr>
            <a:lvl3pPr marL="816211" indent="0">
              <a:buNone/>
              <a:defRPr sz="900"/>
            </a:lvl3pPr>
            <a:lvl4pPr marL="1224316" indent="0">
              <a:buNone/>
              <a:defRPr sz="800"/>
            </a:lvl4pPr>
            <a:lvl5pPr marL="1632422" indent="0">
              <a:buNone/>
              <a:defRPr sz="800"/>
            </a:lvl5pPr>
            <a:lvl6pPr marL="2040527" indent="0">
              <a:buNone/>
              <a:defRPr sz="800"/>
            </a:lvl6pPr>
            <a:lvl7pPr marL="2448632" indent="0">
              <a:buNone/>
              <a:defRPr sz="800"/>
            </a:lvl7pPr>
            <a:lvl8pPr marL="2856737" indent="0">
              <a:buNone/>
              <a:defRPr sz="800"/>
            </a:lvl8pPr>
            <a:lvl9pPr marL="3264843"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D35755E-78B2-4020-BA5F-EB373B64C106}" type="slidenum">
              <a:rPr lang="ru-RU" smtClean="0"/>
              <a:pPr>
                <a:defRPr/>
              </a:pPr>
              <a:t>‹#›</a:t>
            </a:fld>
            <a:endParaRPr lang="ru-RU"/>
          </a:p>
        </p:txBody>
      </p:sp>
    </p:spTree>
    <p:extLst>
      <p:ext uri="{BB962C8B-B14F-4D97-AF65-F5344CB8AC3E}">
        <p14:creationId xmlns:p14="http://schemas.microsoft.com/office/powerpoint/2010/main" val="2396188903"/>
      </p:ext>
    </p:extLst>
  </p:cSld>
  <p:clrMapOvr>
    <a:masterClrMapping/>
  </p:clrMapOvr>
  <p:transition spd="slow">
    <p:circl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1800" b="1"/>
            </a:lvl1pPr>
          </a:lstStyle>
          <a:p>
            <a:r>
              <a:rPr lang="ru-RU" smtClean="0"/>
              <a:t>Образец заголовка</a:t>
            </a:r>
            <a:endParaRPr lang="de-DE"/>
          </a:p>
        </p:txBody>
      </p:sp>
      <p:sp>
        <p:nvSpPr>
          <p:cNvPr id="3" name="Рисунок 2"/>
          <p:cNvSpPr>
            <a:spLocks noGrp="1"/>
          </p:cNvSpPr>
          <p:nvPr>
            <p:ph type="pic" idx="1"/>
          </p:nvPr>
        </p:nvSpPr>
        <p:spPr>
          <a:xfrm>
            <a:off x="1792288" y="612775"/>
            <a:ext cx="5486400" cy="4114800"/>
          </a:xfrm>
        </p:spPr>
        <p:txBody>
          <a:bodyPr/>
          <a:lstStyle>
            <a:lvl1pPr marL="0" indent="0">
              <a:buNone/>
              <a:defRPr sz="2900"/>
            </a:lvl1pPr>
            <a:lvl2pPr marL="408105" indent="0">
              <a:buNone/>
              <a:defRPr sz="2500"/>
            </a:lvl2pPr>
            <a:lvl3pPr marL="816211" indent="0">
              <a:buNone/>
              <a:defRPr sz="2200"/>
            </a:lvl3pPr>
            <a:lvl4pPr marL="1224316" indent="0">
              <a:buNone/>
              <a:defRPr sz="1800"/>
            </a:lvl4pPr>
            <a:lvl5pPr marL="1632422" indent="0">
              <a:buNone/>
              <a:defRPr sz="1800"/>
            </a:lvl5pPr>
            <a:lvl6pPr marL="2040527" indent="0">
              <a:buNone/>
              <a:defRPr sz="1800"/>
            </a:lvl6pPr>
            <a:lvl7pPr marL="2448632" indent="0">
              <a:buNone/>
              <a:defRPr sz="1800"/>
            </a:lvl7pPr>
            <a:lvl8pPr marL="2856737" indent="0">
              <a:buNone/>
              <a:defRPr sz="1800"/>
            </a:lvl8pPr>
            <a:lvl9pPr marL="3264843" indent="0">
              <a:buNone/>
              <a:defRPr sz="1800"/>
            </a:lvl9pPr>
          </a:lstStyle>
          <a:p>
            <a:endParaRPr lang="de-DE"/>
          </a:p>
        </p:txBody>
      </p:sp>
      <p:sp>
        <p:nvSpPr>
          <p:cNvPr id="4" name="Текст 3"/>
          <p:cNvSpPr>
            <a:spLocks noGrp="1"/>
          </p:cNvSpPr>
          <p:nvPr>
            <p:ph type="body" sz="half" idx="2"/>
          </p:nvPr>
        </p:nvSpPr>
        <p:spPr>
          <a:xfrm>
            <a:off x="1792288" y="5367339"/>
            <a:ext cx="5486400" cy="804861"/>
          </a:xfrm>
        </p:spPr>
        <p:txBody>
          <a:bodyPr/>
          <a:lstStyle>
            <a:lvl1pPr marL="0" indent="0">
              <a:buNone/>
              <a:defRPr sz="1200"/>
            </a:lvl1pPr>
            <a:lvl2pPr marL="408105" indent="0">
              <a:buNone/>
              <a:defRPr sz="1100"/>
            </a:lvl2pPr>
            <a:lvl3pPr marL="816211" indent="0">
              <a:buNone/>
              <a:defRPr sz="900"/>
            </a:lvl3pPr>
            <a:lvl4pPr marL="1224316" indent="0">
              <a:buNone/>
              <a:defRPr sz="800"/>
            </a:lvl4pPr>
            <a:lvl5pPr marL="1632422" indent="0">
              <a:buNone/>
              <a:defRPr sz="800"/>
            </a:lvl5pPr>
            <a:lvl6pPr marL="2040527" indent="0">
              <a:buNone/>
              <a:defRPr sz="800"/>
            </a:lvl6pPr>
            <a:lvl7pPr marL="2448632" indent="0">
              <a:buNone/>
              <a:defRPr sz="800"/>
            </a:lvl7pPr>
            <a:lvl8pPr marL="2856737" indent="0">
              <a:buNone/>
              <a:defRPr sz="800"/>
            </a:lvl8pPr>
            <a:lvl9pPr marL="3264843"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19BE771-EAEC-4903-BE52-FA254E769B76}" type="slidenum">
              <a:rPr lang="ru-RU" smtClean="0"/>
              <a:pPr>
                <a:defRPr/>
              </a:pPr>
              <a:t>‹#›</a:t>
            </a:fld>
            <a:endParaRPr lang="ru-RU"/>
          </a:p>
        </p:txBody>
      </p:sp>
    </p:spTree>
    <p:extLst>
      <p:ext uri="{BB962C8B-B14F-4D97-AF65-F5344CB8AC3E}">
        <p14:creationId xmlns:p14="http://schemas.microsoft.com/office/powerpoint/2010/main" val="3827250147"/>
      </p:ext>
    </p:extLst>
  </p:cSld>
  <p:clrMapOvr>
    <a:masterClrMapping/>
  </p:clrMapOvr>
  <p:transition spd="slow">
    <p:circl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de-DE"/>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6F531B0-2F66-4A26-9174-D873AB0EEBA0}" type="slidenum">
              <a:rPr lang="ru-RU" smtClean="0"/>
              <a:pPr>
                <a:defRPr/>
              </a:pPr>
              <a:t>‹#›</a:t>
            </a:fld>
            <a:endParaRPr lang="ru-RU"/>
          </a:p>
        </p:txBody>
      </p:sp>
    </p:spTree>
    <p:extLst>
      <p:ext uri="{BB962C8B-B14F-4D97-AF65-F5344CB8AC3E}">
        <p14:creationId xmlns:p14="http://schemas.microsoft.com/office/powerpoint/2010/main" val="2009679555"/>
      </p:ext>
    </p:extLst>
  </p:cSld>
  <p:clrMapOvr>
    <a:masterClrMapping/>
  </p:clrMapOvr>
  <p:transition spd="slow">
    <p:circl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de-DE"/>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9AC4E80-E341-46AA-BAE0-9E4451C8AC5B}" type="slidenum">
              <a:rPr lang="ru-RU" smtClean="0"/>
              <a:pPr>
                <a:defRPr/>
              </a:pPr>
              <a:t>‹#›</a:t>
            </a:fld>
            <a:endParaRPr lang="ru-RU"/>
          </a:p>
        </p:txBody>
      </p:sp>
    </p:spTree>
    <p:extLst>
      <p:ext uri="{BB962C8B-B14F-4D97-AF65-F5344CB8AC3E}">
        <p14:creationId xmlns:p14="http://schemas.microsoft.com/office/powerpoint/2010/main" val="1469723237"/>
      </p:ext>
    </p:extLst>
  </p:cSld>
  <p:clrMapOvr>
    <a:masterClrMapping/>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1" y="1600201"/>
            <a:ext cx="4038600"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A368C1D-341F-42F9-B914-B7C522A0752F}" type="slidenum">
              <a:rPr lang="ru-RU"/>
              <a:pPr>
                <a:defRPr/>
              </a:pPr>
              <a:t>‹#›</a:t>
            </a:fld>
            <a:endParaRPr lang="ru-RU"/>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1"/>
          </a:xfrm>
        </p:spPr>
        <p:txBody>
          <a:bodyPr anchor="b"/>
          <a:lstStyle>
            <a:lvl1pPr marL="0" indent="0">
              <a:buNone/>
              <a:defRPr sz="2200" b="1"/>
            </a:lvl1pPr>
            <a:lvl2pPr marL="408105" indent="0">
              <a:buNone/>
              <a:defRPr sz="1800" b="1"/>
            </a:lvl2pPr>
            <a:lvl3pPr marL="816211" indent="0">
              <a:buNone/>
              <a:defRPr sz="1600" b="1"/>
            </a:lvl3pPr>
            <a:lvl4pPr marL="1224316" indent="0">
              <a:buNone/>
              <a:defRPr sz="1400" b="1"/>
            </a:lvl4pPr>
            <a:lvl5pPr marL="1632422" indent="0">
              <a:buNone/>
              <a:defRPr sz="1400" b="1"/>
            </a:lvl5pPr>
            <a:lvl6pPr marL="2040527" indent="0">
              <a:buNone/>
              <a:defRPr sz="1400" b="1"/>
            </a:lvl6pPr>
            <a:lvl7pPr marL="2448632" indent="0">
              <a:buNone/>
              <a:defRPr sz="1400" b="1"/>
            </a:lvl7pPr>
            <a:lvl8pPr marL="2856737" indent="0">
              <a:buNone/>
              <a:defRPr sz="1400" b="1"/>
            </a:lvl8pPr>
            <a:lvl9pPr marL="3264843" indent="0">
              <a:buNone/>
              <a:defRPr sz="14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4"/>
            <a:ext cx="4041775" cy="639761"/>
          </a:xfrm>
        </p:spPr>
        <p:txBody>
          <a:bodyPr anchor="b"/>
          <a:lstStyle>
            <a:lvl1pPr marL="0" indent="0">
              <a:buNone/>
              <a:defRPr sz="2200" b="1"/>
            </a:lvl1pPr>
            <a:lvl2pPr marL="408105" indent="0">
              <a:buNone/>
              <a:defRPr sz="1800" b="1"/>
            </a:lvl2pPr>
            <a:lvl3pPr marL="816211" indent="0">
              <a:buNone/>
              <a:defRPr sz="1600" b="1"/>
            </a:lvl3pPr>
            <a:lvl4pPr marL="1224316" indent="0">
              <a:buNone/>
              <a:defRPr sz="1400" b="1"/>
            </a:lvl4pPr>
            <a:lvl5pPr marL="1632422" indent="0">
              <a:buNone/>
              <a:defRPr sz="1400" b="1"/>
            </a:lvl5pPr>
            <a:lvl6pPr marL="2040527" indent="0">
              <a:buNone/>
              <a:defRPr sz="1400" b="1"/>
            </a:lvl6pPr>
            <a:lvl7pPr marL="2448632" indent="0">
              <a:buNone/>
              <a:defRPr sz="1400" b="1"/>
            </a:lvl7pPr>
            <a:lvl8pPr marL="2856737" indent="0">
              <a:buNone/>
              <a:defRPr sz="1400" b="1"/>
            </a:lvl8pPr>
            <a:lvl9pPr marL="3264843" indent="0">
              <a:buNone/>
              <a:defRPr sz="1400" b="1"/>
            </a:lvl9pPr>
          </a:lstStyle>
          <a:p>
            <a:pPr lvl="0"/>
            <a:r>
              <a:rPr lang="ru-RU" smtClean="0"/>
              <a:t>Образец текста</a:t>
            </a:r>
          </a:p>
        </p:txBody>
      </p:sp>
      <p:sp>
        <p:nvSpPr>
          <p:cNvPr id="6" name="Содержимое 5"/>
          <p:cNvSpPr>
            <a:spLocks noGrp="1"/>
          </p:cNvSpPr>
          <p:nvPr>
            <p:ph sz="quarter" idx="4"/>
          </p:nvPr>
        </p:nvSpPr>
        <p:spPr>
          <a:xfrm>
            <a:off x="4645028"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C6CE62C-0D0D-4A06-AD04-0287D0C2B4D4}" type="slidenum">
              <a:rPr lang="ru-RU"/>
              <a:pPr>
                <a:defRPr/>
              </a:pPr>
              <a:t>‹#›</a:t>
            </a:fld>
            <a:endParaRPr lang="ru-RU"/>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1E824AC-DC03-4942-9C6F-862982DDBE5E}" type="slidenum">
              <a:rPr lang="ru-RU"/>
              <a:pPr>
                <a:defRPr/>
              </a:pPr>
              <a:t>‹#›</a:t>
            </a:fld>
            <a:endParaRPr lang="ru-RU"/>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9EB4BDA-50B4-4129-89A1-14A8B99DCE6C}" type="slidenum">
              <a:rPr lang="ru-RU"/>
              <a:pPr>
                <a:defRPr/>
              </a:pPr>
              <a:t>‹#›</a:t>
            </a:fld>
            <a:endParaRPr lang="ru-RU"/>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49"/>
            <a:ext cx="3008313" cy="1162051"/>
          </a:xfrm>
        </p:spPr>
        <p:txBody>
          <a:bodyPr anchor="b"/>
          <a:lstStyle>
            <a:lvl1pPr algn="l">
              <a:defRPr sz="18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435101"/>
            <a:ext cx="3008313" cy="4691063"/>
          </a:xfrm>
        </p:spPr>
        <p:txBody>
          <a:bodyPr/>
          <a:lstStyle>
            <a:lvl1pPr marL="0" indent="0">
              <a:buNone/>
              <a:defRPr sz="1200"/>
            </a:lvl1pPr>
            <a:lvl2pPr marL="408105" indent="0">
              <a:buNone/>
              <a:defRPr sz="1100"/>
            </a:lvl2pPr>
            <a:lvl3pPr marL="816211" indent="0">
              <a:buNone/>
              <a:defRPr sz="900"/>
            </a:lvl3pPr>
            <a:lvl4pPr marL="1224316" indent="0">
              <a:buNone/>
              <a:defRPr sz="800"/>
            </a:lvl4pPr>
            <a:lvl5pPr marL="1632422" indent="0">
              <a:buNone/>
              <a:defRPr sz="800"/>
            </a:lvl5pPr>
            <a:lvl6pPr marL="2040527" indent="0">
              <a:buNone/>
              <a:defRPr sz="800"/>
            </a:lvl6pPr>
            <a:lvl7pPr marL="2448632" indent="0">
              <a:buNone/>
              <a:defRPr sz="800"/>
            </a:lvl7pPr>
            <a:lvl8pPr marL="2856737" indent="0">
              <a:buNone/>
              <a:defRPr sz="800"/>
            </a:lvl8pPr>
            <a:lvl9pPr marL="3264843" indent="0">
              <a:buNone/>
              <a:defRPr sz="8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D35755E-78B2-4020-BA5F-EB373B64C106}" type="slidenum">
              <a:rPr lang="ru-RU"/>
              <a:pPr>
                <a:defRPr/>
              </a:pPr>
              <a:t>‹#›</a:t>
            </a:fld>
            <a:endParaRPr lang="ru-RU"/>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2900"/>
            </a:lvl1pPr>
            <a:lvl2pPr marL="408105" indent="0">
              <a:buNone/>
              <a:defRPr sz="2500"/>
            </a:lvl2pPr>
            <a:lvl3pPr marL="816211" indent="0">
              <a:buNone/>
              <a:defRPr sz="2200"/>
            </a:lvl3pPr>
            <a:lvl4pPr marL="1224316" indent="0">
              <a:buNone/>
              <a:defRPr sz="1800"/>
            </a:lvl4pPr>
            <a:lvl5pPr marL="1632422" indent="0">
              <a:buNone/>
              <a:defRPr sz="1800"/>
            </a:lvl5pPr>
            <a:lvl6pPr marL="2040527" indent="0">
              <a:buNone/>
              <a:defRPr sz="1800"/>
            </a:lvl6pPr>
            <a:lvl7pPr marL="2448632" indent="0">
              <a:buNone/>
              <a:defRPr sz="1800"/>
            </a:lvl7pPr>
            <a:lvl8pPr marL="2856737" indent="0">
              <a:buNone/>
              <a:defRPr sz="1800"/>
            </a:lvl8pPr>
            <a:lvl9pPr marL="3264843" indent="0">
              <a:buNone/>
              <a:defRPr sz="1800"/>
            </a:lvl9pPr>
          </a:lstStyle>
          <a:p>
            <a:pPr lvl="0"/>
            <a:endParaRPr lang="ru-RU" noProof="0" smtClean="0"/>
          </a:p>
        </p:txBody>
      </p:sp>
      <p:sp>
        <p:nvSpPr>
          <p:cNvPr id="4" name="Текст 3"/>
          <p:cNvSpPr>
            <a:spLocks noGrp="1"/>
          </p:cNvSpPr>
          <p:nvPr>
            <p:ph type="body" sz="half" idx="2"/>
          </p:nvPr>
        </p:nvSpPr>
        <p:spPr>
          <a:xfrm>
            <a:off x="1792288" y="5367339"/>
            <a:ext cx="5486400" cy="804861"/>
          </a:xfrm>
        </p:spPr>
        <p:txBody>
          <a:bodyPr/>
          <a:lstStyle>
            <a:lvl1pPr marL="0" indent="0">
              <a:buNone/>
              <a:defRPr sz="1200"/>
            </a:lvl1pPr>
            <a:lvl2pPr marL="408105" indent="0">
              <a:buNone/>
              <a:defRPr sz="1100"/>
            </a:lvl2pPr>
            <a:lvl3pPr marL="816211" indent="0">
              <a:buNone/>
              <a:defRPr sz="900"/>
            </a:lvl3pPr>
            <a:lvl4pPr marL="1224316" indent="0">
              <a:buNone/>
              <a:defRPr sz="800"/>
            </a:lvl4pPr>
            <a:lvl5pPr marL="1632422" indent="0">
              <a:buNone/>
              <a:defRPr sz="800"/>
            </a:lvl5pPr>
            <a:lvl6pPr marL="2040527" indent="0">
              <a:buNone/>
              <a:defRPr sz="800"/>
            </a:lvl6pPr>
            <a:lvl7pPr marL="2448632" indent="0">
              <a:buNone/>
              <a:defRPr sz="800"/>
            </a:lvl7pPr>
            <a:lvl8pPr marL="2856737" indent="0">
              <a:buNone/>
              <a:defRPr sz="800"/>
            </a:lvl8pPr>
            <a:lvl9pPr marL="3264843" indent="0">
              <a:buNone/>
              <a:defRPr sz="8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19BE771-EAEC-4903-BE52-FA254E769B76}" type="slidenum">
              <a:rPr lang="ru-RU"/>
              <a:pPr>
                <a:defRPr/>
              </a:pPr>
              <a:t>‹#›</a:t>
            </a:fld>
            <a:endParaRPr lang="ru-RU"/>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40"/>
            <a:ext cx="8229600" cy="1143000"/>
          </a:xfrm>
          <a:prstGeom prst="rect">
            <a:avLst/>
          </a:prstGeom>
          <a:noFill/>
          <a:ln w="9525">
            <a:noFill/>
            <a:miter lim="800000"/>
            <a:headEnd/>
            <a:tailEnd/>
          </a:ln>
        </p:spPr>
        <p:txBody>
          <a:bodyPr vert="horz" wrap="square" lIns="81621" tIns="40811" rIns="81621" bIns="40811"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81621" tIns="40811" rIns="81621" bIns="40811"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81621" tIns="40811" rIns="81621" bIns="40811" numCol="1" anchor="t" anchorCtr="0" compatLnSpc="1">
            <a:prstTxWarp prst="textNoShape">
              <a:avLst/>
            </a:prstTxWarp>
          </a:bodyPr>
          <a:lstStyle>
            <a:lvl1pPr>
              <a:defRPr sz="120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81621" tIns="40811" rIns="81621" bIns="40811" numCol="1" anchor="t" anchorCtr="0" compatLnSpc="1">
            <a:prstTxWarp prst="textNoShape">
              <a:avLst/>
            </a:prstTxWarp>
          </a:bodyPr>
          <a:lstStyle>
            <a:lvl1pPr algn="ctr">
              <a:defRPr sz="120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81621" tIns="40811" rIns="81621" bIns="40811" numCol="1" anchor="t" anchorCtr="0" compatLnSpc="1">
            <a:prstTxWarp prst="textNoShape">
              <a:avLst/>
            </a:prstTxWarp>
          </a:bodyPr>
          <a:lstStyle>
            <a:lvl1pPr algn="r">
              <a:defRPr sz="1200" smtClean="0"/>
            </a:lvl1pPr>
          </a:lstStyle>
          <a:p>
            <a:pPr>
              <a:defRPr/>
            </a:pPr>
            <a:fld id="{DE206789-25C9-4EFD-B3C0-BD2D1769658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circle/>
  </p:transition>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08105" algn="ctr" rtl="0" fontAlgn="base">
        <a:spcBef>
          <a:spcPct val="0"/>
        </a:spcBef>
        <a:spcAft>
          <a:spcPct val="0"/>
        </a:spcAft>
        <a:defRPr sz="3900">
          <a:solidFill>
            <a:schemeClr val="tx2"/>
          </a:solidFill>
          <a:latin typeface="Arial" charset="0"/>
        </a:defRPr>
      </a:lvl6pPr>
      <a:lvl7pPr marL="816211" algn="ctr" rtl="0" fontAlgn="base">
        <a:spcBef>
          <a:spcPct val="0"/>
        </a:spcBef>
        <a:spcAft>
          <a:spcPct val="0"/>
        </a:spcAft>
        <a:defRPr sz="3900">
          <a:solidFill>
            <a:schemeClr val="tx2"/>
          </a:solidFill>
          <a:latin typeface="Arial" charset="0"/>
        </a:defRPr>
      </a:lvl7pPr>
      <a:lvl8pPr marL="1224316" algn="ctr" rtl="0" fontAlgn="base">
        <a:spcBef>
          <a:spcPct val="0"/>
        </a:spcBef>
        <a:spcAft>
          <a:spcPct val="0"/>
        </a:spcAft>
        <a:defRPr sz="3900">
          <a:solidFill>
            <a:schemeClr val="tx2"/>
          </a:solidFill>
          <a:latin typeface="Arial" charset="0"/>
        </a:defRPr>
      </a:lvl8pPr>
      <a:lvl9pPr marL="1632422" algn="ctr" rtl="0" fontAlgn="base">
        <a:spcBef>
          <a:spcPct val="0"/>
        </a:spcBef>
        <a:spcAft>
          <a:spcPct val="0"/>
        </a:spcAft>
        <a:defRPr sz="3900">
          <a:solidFill>
            <a:schemeClr val="tx2"/>
          </a:solidFill>
          <a:latin typeface="Arial" charset="0"/>
        </a:defRPr>
      </a:lvl9pPr>
    </p:titleStyle>
    <p:bodyStyle>
      <a:lvl1pPr marL="306079" indent="-306079" algn="l" rtl="0" eaLnBrk="0" fontAlgn="base" hangingPunct="0">
        <a:spcBef>
          <a:spcPct val="20000"/>
        </a:spcBef>
        <a:spcAft>
          <a:spcPct val="0"/>
        </a:spcAft>
        <a:buChar char="•"/>
        <a:defRPr sz="2900">
          <a:solidFill>
            <a:schemeClr val="tx1"/>
          </a:solidFill>
          <a:latin typeface="+mn-lt"/>
          <a:ea typeface="+mn-ea"/>
          <a:cs typeface="+mn-cs"/>
        </a:defRPr>
      </a:lvl1pPr>
      <a:lvl2pPr marL="663171" indent="-255066" algn="l" rtl="0" eaLnBrk="0" fontAlgn="base" hangingPunct="0">
        <a:spcBef>
          <a:spcPct val="20000"/>
        </a:spcBef>
        <a:spcAft>
          <a:spcPct val="0"/>
        </a:spcAft>
        <a:buChar char="–"/>
        <a:defRPr sz="2500">
          <a:solidFill>
            <a:schemeClr val="tx1"/>
          </a:solidFill>
          <a:latin typeface="+mn-lt"/>
        </a:defRPr>
      </a:lvl2pPr>
      <a:lvl3pPr marL="1020264" indent="-204053" algn="l" rtl="0" eaLnBrk="0" fontAlgn="base" hangingPunct="0">
        <a:spcBef>
          <a:spcPct val="20000"/>
        </a:spcBef>
        <a:spcAft>
          <a:spcPct val="0"/>
        </a:spcAft>
        <a:buChar char="•"/>
        <a:defRPr sz="2200">
          <a:solidFill>
            <a:schemeClr val="tx1"/>
          </a:solidFill>
          <a:latin typeface="+mn-lt"/>
        </a:defRPr>
      </a:lvl3pPr>
      <a:lvl4pPr marL="1428368" indent="-204053" algn="l" rtl="0" eaLnBrk="0" fontAlgn="base" hangingPunct="0">
        <a:spcBef>
          <a:spcPct val="20000"/>
        </a:spcBef>
        <a:spcAft>
          <a:spcPct val="0"/>
        </a:spcAft>
        <a:buChar char="–"/>
        <a:defRPr sz="1800">
          <a:solidFill>
            <a:schemeClr val="tx1"/>
          </a:solidFill>
          <a:latin typeface="+mn-lt"/>
        </a:defRPr>
      </a:lvl4pPr>
      <a:lvl5pPr marL="1836473" indent="-204053" algn="l" rtl="0" eaLnBrk="0" fontAlgn="base" hangingPunct="0">
        <a:spcBef>
          <a:spcPct val="20000"/>
        </a:spcBef>
        <a:spcAft>
          <a:spcPct val="0"/>
        </a:spcAft>
        <a:buChar char="»"/>
        <a:defRPr sz="1800">
          <a:solidFill>
            <a:schemeClr val="tx1"/>
          </a:solidFill>
          <a:latin typeface="+mn-lt"/>
        </a:defRPr>
      </a:lvl5pPr>
      <a:lvl6pPr marL="2244580" indent="-204053" algn="l" rtl="0" fontAlgn="base">
        <a:spcBef>
          <a:spcPct val="20000"/>
        </a:spcBef>
        <a:spcAft>
          <a:spcPct val="0"/>
        </a:spcAft>
        <a:buChar char="»"/>
        <a:defRPr sz="1800">
          <a:solidFill>
            <a:schemeClr val="tx1"/>
          </a:solidFill>
          <a:latin typeface="+mn-lt"/>
        </a:defRPr>
      </a:lvl6pPr>
      <a:lvl7pPr marL="2652686" indent="-204053" algn="l" rtl="0" fontAlgn="base">
        <a:spcBef>
          <a:spcPct val="20000"/>
        </a:spcBef>
        <a:spcAft>
          <a:spcPct val="0"/>
        </a:spcAft>
        <a:buChar char="»"/>
        <a:defRPr sz="1800">
          <a:solidFill>
            <a:schemeClr val="tx1"/>
          </a:solidFill>
          <a:latin typeface="+mn-lt"/>
        </a:defRPr>
      </a:lvl7pPr>
      <a:lvl8pPr marL="3060790" indent="-204053" algn="l" rtl="0" fontAlgn="base">
        <a:spcBef>
          <a:spcPct val="20000"/>
        </a:spcBef>
        <a:spcAft>
          <a:spcPct val="0"/>
        </a:spcAft>
        <a:buChar char="»"/>
        <a:defRPr sz="1800">
          <a:solidFill>
            <a:schemeClr val="tx1"/>
          </a:solidFill>
          <a:latin typeface="+mn-lt"/>
        </a:defRPr>
      </a:lvl8pPr>
      <a:lvl9pPr marL="3468895" indent="-204053" algn="l" rtl="0" fontAlgn="base">
        <a:spcBef>
          <a:spcPct val="20000"/>
        </a:spcBef>
        <a:spcAft>
          <a:spcPct val="0"/>
        </a:spcAft>
        <a:buChar char="»"/>
        <a:defRPr sz="1800">
          <a:solidFill>
            <a:schemeClr val="tx1"/>
          </a:solidFill>
          <a:latin typeface="+mn-lt"/>
        </a:defRPr>
      </a:lvl9pPr>
    </p:bodyStyle>
    <p:otherStyle>
      <a:defPPr>
        <a:defRPr lang="ru-RU"/>
      </a:defPPr>
      <a:lvl1pPr marL="0" algn="l" defTabSz="816211" rtl="0" eaLnBrk="1" latinLnBrk="0" hangingPunct="1">
        <a:defRPr sz="1600" kern="1200">
          <a:solidFill>
            <a:schemeClr val="tx1"/>
          </a:solidFill>
          <a:latin typeface="+mn-lt"/>
          <a:ea typeface="+mn-ea"/>
          <a:cs typeface="+mn-cs"/>
        </a:defRPr>
      </a:lvl1pPr>
      <a:lvl2pPr marL="408105" algn="l" defTabSz="816211" rtl="0" eaLnBrk="1" latinLnBrk="0" hangingPunct="1">
        <a:defRPr sz="1600" kern="1200">
          <a:solidFill>
            <a:schemeClr val="tx1"/>
          </a:solidFill>
          <a:latin typeface="+mn-lt"/>
          <a:ea typeface="+mn-ea"/>
          <a:cs typeface="+mn-cs"/>
        </a:defRPr>
      </a:lvl2pPr>
      <a:lvl3pPr marL="816211" algn="l" defTabSz="816211" rtl="0" eaLnBrk="1" latinLnBrk="0" hangingPunct="1">
        <a:defRPr sz="1600" kern="1200">
          <a:solidFill>
            <a:schemeClr val="tx1"/>
          </a:solidFill>
          <a:latin typeface="+mn-lt"/>
          <a:ea typeface="+mn-ea"/>
          <a:cs typeface="+mn-cs"/>
        </a:defRPr>
      </a:lvl3pPr>
      <a:lvl4pPr marL="1224316" algn="l" defTabSz="816211" rtl="0" eaLnBrk="1" latinLnBrk="0" hangingPunct="1">
        <a:defRPr sz="1600" kern="1200">
          <a:solidFill>
            <a:schemeClr val="tx1"/>
          </a:solidFill>
          <a:latin typeface="+mn-lt"/>
          <a:ea typeface="+mn-ea"/>
          <a:cs typeface="+mn-cs"/>
        </a:defRPr>
      </a:lvl4pPr>
      <a:lvl5pPr marL="1632422" algn="l" defTabSz="816211" rtl="0" eaLnBrk="1" latinLnBrk="0" hangingPunct="1">
        <a:defRPr sz="1600" kern="1200">
          <a:solidFill>
            <a:schemeClr val="tx1"/>
          </a:solidFill>
          <a:latin typeface="+mn-lt"/>
          <a:ea typeface="+mn-ea"/>
          <a:cs typeface="+mn-cs"/>
        </a:defRPr>
      </a:lvl5pPr>
      <a:lvl6pPr marL="2040527" algn="l" defTabSz="816211" rtl="0" eaLnBrk="1" latinLnBrk="0" hangingPunct="1">
        <a:defRPr sz="1600" kern="1200">
          <a:solidFill>
            <a:schemeClr val="tx1"/>
          </a:solidFill>
          <a:latin typeface="+mn-lt"/>
          <a:ea typeface="+mn-ea"/>
          <a:cs typeface="+mn-cs"/>
        </a:defRPr>
      </a:lvl6pPr>
      <a:lvl7pPr marL="2448632" algn="l" defTabSz="816211" rtl="0" eaLnBrk="1" latinLnBrk="0" hangingPunct="1">
        <a:defRPr sz="1600" kern="1200">
          <a:solidFill>
            <a:schemeClr val="tx1"/>
          </a:solidFill>
          <a:latin typeface="+mn-lt"/>
          <a:ea typeface="+mn-ea"/>
          <a:cs typeface="+mn-cs"/>
        </a:defRPr>
      </a:lvl7pPr>
      <a:lvl8pPr marL="2856737" algn="l" defTabSz="816211" rtl="0" eaLnBrk="1" latinLnBrk="0" hangingPunct="1">
        <a:defRPr sz="1600" kern="1200">
          <a:solidFill>
            <a:schemeClr val="tx1"/>
          </a:solidFill>
          <a:latin typeface="+mn-lt"/>
          <a:ea typeface="+mn-ea"/>
          <a:cs typeface="+mn-cs"/>
        </a:defRPr>
      </a:lvl8pPr>
      <a:lvl9pPr marL="3264843" algn="l" defTabSz="816211"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40"/>
            <a:ext cx="8229600" cy="1143000"/>
          </a:xfrm>
          <a:prstGeom prst="rect">
            <a:avLst/>
          </a:prstGeom>
        </p:spPr>
        <p:txBody>
          <a:bodyPr vert="horz" lIns="81621" tIns="40811" rIns="81621" bIns="40811" rtlCol="0" anchor="ctr">
            <a:normAutofit/>
          </a:bodyPr>
          <a:lstStyle/>
          <a:p>
            <a:r>
              <a:rPr lang="ru-RU" smtClean="0"/>
              <a:t>Образец заголовка</a:t>
            </a:r>
            <a:endParaRPr lang="de-DE"/>
          </a:p>
        </p:txBody>
      </p:sp>
      <p:sp>
        <p:nvSpPr>
          <p:cNvPr id="3" name="Текст 2"/>
          <p:cNvSpPr>
            <a:spLocks noGrp="1"/>
          </p:cNvSpPr>
          <p:nvPr>
            <p:ph type="body" idx="1"/>
          </p:nvPr>
        </p:nvSpPr>
        <p:spPr>
          <a:xfrm>
            <a:off x="457200" y="1600201"/>
            <a:ext cx="8229600" cy="4525963"/>
          </a:xfrm>
          <a:prstGeom prst="rect">
            <a:avLst/>
          </a:prstGeom>
        </p:spPr>
        <p:txBody>
          <a:bodyPr vert="horz" lIns="81621" tIns="40811" rIns="81621" bIns="4081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Дата 3"/>
          <p:cNvSpPr>
            <a:spLocks noGrp="1"/>
          </p:cNvSpPr>
          <p:nvPr>
            <p:ph type="dt" sz="half" idx="2"/>
          </p:nvPr>
        </p:nvSpPr>
        <p:spPr>
          <a:xfrm>
            <a:off x="457200" y="6356352"/>
            <a:ext cx="2133600" cy="365125"/>
          </a:xfrm>
          <a:prstGeom prst="rect">
            <a:avLst/>
          </a:prstGeom>
        </p:spPr>
        <p:txBody>
          <a:bodyPr vert="horz" lIns="81621" tIns="40811" rIns="81621" bIns="40811" rtlCol="0" anchor="ctr"/>
          <a:lstStyle>
            <a:lvl1pPr algn="l">
              <a:defRPr sz="11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81621" tIns="40811" rIns="81621" bIns="40811" rtlCol="0" anchor="ctr"/>
          <a:lstStyle>
            <a:lvl1pPr algn="ctr">
              <a:defRPr sz="11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81621" tIns="40811" rIns="81621" bIns="40811" rtlCol="0" anchor="ctr"/>
          <a:lstStyle>
            <a:lvl1pPr algn="r">
              <a:defRPr sz="1100">
                <a:solidFill>
                  <a:schemeClr val="tx1">
                    <a:tint val="75000"/>
                  </a:schemeClr>
                </a:solidFill>
              </a:defRPr>
            </a:lvl1pPr>
          </a:lstStyle>
          <a:p>
            <a:pPr>
              <a:defRPr/>
            </a:pPr>
            <a:fld id="{DE206789-25C9-4EFD-B3C0-BD2D17696587}" type="slidenum">
              <a:rPr lang="ru-RU" smtClean="0"/>
              <a:pPr>
                <a:defRPr/>
              </a:pPr>
              <a:t>‹#›</a:t>
            </a:fld>
            <a:endParaRPr lang="ru-RU"/>
          </a:p>
        </p:txBody>
      </p:sp>
    </p:spTree>
    <p:extLst>
      <p:ext uri="{BB962C8B-B14F-4D97-AF65-F5344CB8AC3E}">
        <p14:creationId xmlns:p14="http://schemas.microsoft.com/office/powerpoint/2010/main" val="3955699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iming>
    <p:tnLst>
      <p:par>
        <p:cTn id="1" dur="indefinite" restart="never" nodeType="tmRoot"/>
      </p:par>
    </p:tnLst>
  </p:timing>
  <p:txStyles>
    <p:titleStyle>
      <a:lvl1pPr algn="ctr" defTabSz="816211" rtl="0" eaLnBrk="1" latinLnBrk="0" hangingPunct="1">
        <a:spcBef>
          <a:spcPct val="0"/>
        </a:spcBef>
        <a:buNone/>
        <a:defRPr sz="3900" kern="1200">
          <a:solidFill>
            <a:schemeClr val="tx1"/>
          </a:solidFill>
          <a:latin typeface="+mj-lt"/>
          <a:ea typeface="+mj-ea"/>
          <a:cs typeface="+mj-cs"/>
        </a:defRPr>
      </a:lvl1pPr>
    </p:titleStyle>
    <p:bodyStyle>
      <a:lvl1pPr marL="306079" indent="-306079" algn="l" defTabSz="81621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171" indent="-255066" algn="l" defTabSz="816211"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264" indent="-204053" algn="l" defTabSz="816211"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28368" indent="-204053" algn="l" defTabSz="8162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473" indent="-204053" algn="l" defTabSz="8162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580" indent="-204053" algn="l" defTabSz="8162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86" indent="-204053" algn="l" defTabSz="8162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90" indent="-204053" algn="l" defTabSz="8162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895" indent="-204053" algn="l" defTabSz="8162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816211" rtl="0" eaLnBrk="1" latinLnBrk="0" hangingPunct="1">
        <a:defRPr sz="1600" kern="1200">
          <a:solidFill>
            <a:schemeClr val="tx1"/>
          </a:solidFill>
          <a:latin typeface="+mn-lt"/>
          <a:ea typeface="+mn-ea"/>
          <a:cs typeface="+mn-cs"/>
        </a:defRPr>
      </a:lvl1pPr>
      <a:lvl2pPr marL="408105" algn="l" defTabSz="816211" rtl="0" eaLnBrk="1" latinLnBrk="0" hangingPunct="1">
        <a:defRPr sz="1600" kern="1200">
          <a:solidFill>
            <a:schemeClr val="tx1"/>
          </a:solidFill>
          <a:latin typeface="+mn-lt"/>
          <a:ea typeface="+mn-ea"/>
          <a:cs typeface="+mn-cs"/>
        </a:defRPr>
      </a:lvl2pPr>
      <a:lvl3pPr marL="816211" algn="l" defTabSz="816211" rtl="0" eaLnBrk="1" latinLnBrk="0" hangingPunct="1">
        <a:defRPr sz="1600" kern="1200">
          <a:solidFill>
            <a:schemeClr val="tx1"/>
          </a:solidFill>
          <a:latin typeface="+mn-lt"/>
          <a:ea typeface="+mn-ea"/>
          <a:cs typeface="+mn-cs"/>
        </a:defRPr>
      </a:lvl3pPr>
      <a:lvl4pPr marL="1224316" algn="l" defTabSz="816211" rtl="0" eaLnBrk="1" latinLnBrk="0" hangingPunct="1">
        <a:defRPr sz="1600" kern="1200">
          <a:solidFill>
            <a:schemeClr val="tx1"/>
          </a:solidFill>
          <a:latin typeface="+mn-lt"/>
          <a:ea typeface="+mn-ea"/>
          <a:cs typeface="+mn-cs"/>
        </a:defRPr>
      </a:lvl4pPr>
      <a:lvl5pPr marL="1632422" algn="l" defTabSz="816211" rtl="0" eaLnBrk="1" latinLnBrk="0" hangingPunct="1">
        <a:defRPr sz="1600" kern="1200">
          <a:solidFill>
            <a:schemeClr val="tx1"/>
          </a:solidFill>
          <a:latin typeface="+mn-lt"/>
          <a:ea typeface="+mn-ea"/>
          <a:cs typeface="+mn-cs"/>
        </a:defRPr>
      </a:lvl5pPr>
      <a:lvl6pPr marL="2040527" algn="l" defTabSz="816211" rtl="0" eaLnBrk="1" latinLnBrk="0" hangingPunct="1">
        <a:defRPr sz="1600" kern="1200">
          <a:solidFill>
            <a:schemeClr val="tx1"/>
          </a:solidFill>
          <a:latin typeface="+mn-lt"/>
          <a:ea typeface="+mn-ea"/>
          <a:cs typeface="+mn-cs"/>
        </a:defRPr>
      </a:lvl6pPr>
      <a:lvl7pPr marL="2448632" algn="l" defTabSz="816211" rtl="0" eaLnBrk="1" latinLnBrk="0" hangingPunct="1">
        <a:defRPr sz="1600" kern="1200">
          <a:solidFill>
            <a:schemeClr val="tx1"/>
          </a:solidFill>
          <a:latin typeface="+mn-lt"/>
          <a:ea typeface="+mn-ea"/>
          <a:cs typeface="+mn-cs"/>
        </a:defRPr>
      </a:lvl7pPr>
      <a:lvl8pPr marL="2856737" algn="l" defTabSz="816211" rtl="0" eaLnBrk="1" latinLnBrk="0" hangingPunct="1">
        <a:defRPr sz="1600" kern="1200">
          <a:solidFill>
            <a:schemeClr val="tx1"/>
          </a:solidFill>
          <a:latin typeface="+mn-lt"/>
          <a:ea typeface="+mn-ea"/>
          <a:cs typeface="+mn-cs"/>
        </a:defRPr>
      </a:lvl8pPr>
      <a:lvl9pPr marL="3264843" algn="l" defTabSz="81621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40"/>
            <a:ext cx="8229600" cy="1143000"/>
          </a:xfrm>
          <a:prstGeom prst="rect">
            <a:avLst/>
          </a:prstGeom>
        </p:spPr>
        <p:txBody>
          <a:bodyPr vert="horz" lIns="81621" tIns="40811" rIns="81621" bIns="40811" rtlCol="0" anchor="ctr">
            <a:normAutofit/>
          </a:bodyPr>
          <a:lstStyle/>
          <a:p>
            <a:r>
              <a:rPr lang="ru-RU" smtClean="0"/>
              <a:t>Образец заголовка</a:t>
            </a:r>
            <a:endParaRPr lang="de-DE"/>
          </a:p>
        </p:txBody>
      </p:sp>
      <p:sp>
        <p:nvSpPr>
          <p:cNvPr id="3" name="Текст 2"/>
          <p:cNvSpPr>
            <a:spLocks noGrp="1"/>
          </p:cNvSpPr>
          <p:nvPr>
            <p:ph type="body" idx="1"/>
          </p:nvPr>
        </p:nvSpPr>
        <p:spPr>
          <a:xfrm>
            <a:off x="457200" y="1600201"/>
            <a:ext cx="8229600" cy="4525963"/>
          </a:xfrm>
          <a:prstGeom prst="rect">
            <a:avLst/>
          </a:prstGeom>
        </p:spPr>
        <p:txBody>
          <a:bodyPr vert="horz" lIns="81621" tIns="40811" rIns="81621" bIns="4081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Дата 3"/>
          <p:cNvSpPr>
            <a:spLocks noGrp="1"/>
          </p:cNvSpPr>
          <p:nvPr>
            <p:ph type="dt" sz="half" idx="2"/>
          </p:nvPr>
        </p:nvSpPr>
        <p:spPr>
          <a:xfrm>
            <a:off x="457200" y="6356352"/>
            <a:ext cx="2133600" cy="365125"/>
          </a:xfrm>
          <a:prstGeom prst="rect">
            <a:avLst/>
          </a:prstGeom>
        </p:spPr>
        <p:txBody>
          <a:bodyPr vert="horz" lIns="81621" tIns="40811" rIns="81621" bIns="40811" rtlCol="0" anchor="ctr"/>
          <a:lstStyle>
            <a:lvl1pPr algn="l">
              <a:defRPr sz="11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81621" tIns="40811" rIns="81621" bIns="40811" rtlCol="0" anchor="ctr"/>
          <a:lstStyle>
            <a:lvl1pPr algn="ctr">
              <a:defRPr sz="11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81621" tIns="40811" rIns="81621" bIns="40811" rtlCol="0" anchor="ctr"/>
          <a:lstStyle>
            <a:lvl1pPr algn="r">
              <a:defRPr sz="1100">
                <a:solidFill>
                  <a:schemeClr val="tx1">
                    <a:tint val="75000"/>
                  </a:schemeClr>
                </a:solidFill>
              </a:defRPr>
            </a:lvl1pPr>
          </a:lstStyle>
          <a:p>
            <a:pPr>
              <a:defRPr/>
            </a:pPr>
            <a:fld id="{DE206789-25C9-4EFD-B3C0-BD2D17696587}" type="slidenum">
              <a:rPr lang="ru-RU" smtClean="0"/>
              <a:pPr>
                <a:defRPr/>
              </a:pPr>
              <a:t>‹#›</a:t>
            </a:fld>
            <a:endParaRPr lang="ru-RU"/>
          </a:p>
        </p:txBody>
      </p:sp>
    </p:spTree>
    <p:extLst>
      <p:ext uri="{BB962C8B-B14F-4D97-AF65-F5344CB8AC3E}">
        <p14:creationId xmlns:p14="http://schemas.microsoft.com/office/powerpoint/2010/main" val="3955699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ircle/>
  </p:transition>
  <p:timing>
    <p:tnLst>
      <p:par>
        <p:cTn id="1" dur="indefinite" restart="never" nodeType="tmRoot"/>
      </p:par>
    </p:tnLst>
  </p:timing>
  <p:txStyles>
    <p:titleStyle>
      <a:lvl1pPr algn="ctr" defTabSz="816211" rtl="0" eaLnBrk="1" latinLnBrk="0" hangingPunct="1">
        <a:spcBef>
          <a:spcPct val="0"/>
        </a:spcBef>
        <a:buNone/>
        <a:defRPr sz="3900" kern="1200">
          <a:solidFill>
            <a:schemeClr val="tx1"/>
          </a:solidFill>
          <a:latin typeface="+mj-lt"/>
          <a:ea typeface="+mj-ea"/>
          <a:cs typeface="+mj-cs"/>
        </a:defRPr>
      </a:lvl1pPr>
    </p:titleStyle>
    <p:bodyStyle>
      <a:lvl1pPr marL="306079" indent="-306079" algn="l" defTabSz="81621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171" indent="-255066" algn="l" defTabSz="816211"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264" indent="-204053" algn="l" defTabSz="816211"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28368" indent="-204053" algn="l" defTabSz="8162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473" indent="-204053" algn="l" defTabSz="8162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580" indent="-204053" algn="l" defTabSz="8162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86" indent="-204053" algn="l" defTabSz="8162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90" indent="-204053" algn="l" defTabSz="8162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895" indent="-204053" algn="l" defTabSz="8162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816211" rtl="0" eaLnBrk="1" latinLnBrk="0" hangingPunct="1">
        <a:defRPr sz="1600" kern="1200">
          <a:solidFill>
            <a:schemeClr val="tx1"/>
          </a:solidFill>
          <a:latin typeface="+mn-lt"/>
          <a:ea typeface="+mn-ea"/>
          <a:cs typeface="+mn-cs"/>
        </a:defRPr>
      </a:lvl1pPr>
      <a:lvl2pPr marL="408105" algn="l" defTabSz="816211" rtl="0" eaLnBrk="1" latinLnBrk="0" hangingPunct="1">
        <a:defRPr sz="1600" kern="1200">
          <a:solidFill>
            <a:schemeClr val="tx1"/>
          </a:solidFill>
          <a:latin typeface="+mn-lt"/>
          <a:ea typeface="+mn-ea"/>
          <a:cs typeface="+mn-cs"/>
        </a:defRPr>
      </a:lvl2pPr>
      <a:lvl3pPr marL="816211" algn="l" defTabSz="816211" rtl="0" eaLnBrk="1" latinLnBrk="0" hangingPunct="1">
        <a:defRPr sz="1600" kern="1200">
          <a:solidFill>
            <a:schemeClr val="tx1"/>
          </a:solidFill>
          <a:latin typeface="+mn-lt"/>
          <a:ea typeface="+mn-ea"/>
          <a:cs typeface="+mn-cs"/>
        </a:defRPr>
      </a:lvl3pPr>
      <a:lvl4pPr marL="1224316" algn="l" defTabSz="816211" rtl="0" eaLnBrk="1" latinLnBrk="0" hangingPunct="1">
        <a:defRPr sz="1600" kern="1200">
          <a:solidFill>
            <a:schemeClr val="tx1"/>
          </a:solidFill>
          <a:latin typeface="+mn-lt"/>
          <a:ea typeface="+mn-ea"/>
          <a:cs typeface="+mn-cs"/>
        </a:defRPr>
      </a:lvl4pPr>
      <a:lvl5pPr marL="1632422" algn="l" defTabSz="816211" rtl="0" eaLnBrk="1" latinLnBrk="0" hangingPunct="1">
        <a:defRPr sz="1600" kern="1200">
          <a:solidFill>
            <a:schemeClr val="tx1"/>
          </a:solidFill>
          <a:latin typeface="+mn-lt"/>
          <a:ea typeface="+mn-ea"/>
          <a:cs typeface="+mn-cs"/>
        </a:defRPr>
      </a:lvl5pPr>
      <a:lvl6pPr marL="2040527" algn="l" defTabSz="816211" rtl="0" eaLnBrk="1" latinLnBrk="0" hangingPunct="1">
        <a:defRPr sz="1600" kern="1200">
          <a:solidFill>
            <a:schemeClr val="tx1"/>
          </a:solidFill>
          <a:latin typeface="+mn-lt"/>
          <a:ea typeface="+mn-ea"/>
          <a:cs typeface="+mn-cs"/>
        </a:defRPr>
      </a:lvl6pPr>
      <a:lvl7pPr marL="2448632" algn="l" defTabSz="816211" rtl="0" eaLnBrk="1" latinLnBrk="0" hangingPunct="1">
        <a:defRPr sz="1600" kern="1200">
          <a:solidFill>
            <a:schemeClr val="tx1"/>
          </a:solidFill>
          <a:latin typeface="+mn-lt"/>
          <a:ea typeface="+mn-ea"/>
          <a:cs typeface="+mn-cs"/>
        </a:defRPr>
      </a:lvl7pPr>
      <a:lvl8pPr marL="2856737" algn="l" defTabSz="816211" rtl="0" eaLnBrk="1" latinLnBrk="0" hangingPunct="1">
        <a:defRPr sz="1600" kern="1200">
          <a:solidFill>
            <a:schemeClr val="tx1"/>
          </a:solidFill>
          <a:latin typeface="+mn-lt"/>
          <a:ea typeface="+mn-ea"/>
          <a:cs typeface="+mn-cs"/>
        </a:defRPr>
      </a:lvl8pPr>
      <a:lvl9pPr marL="3264843" algn="l" defTabSz="81621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histrf.ru/biblioteka/b/nasilno-prievrashchiennyi-v-lieghiendu-istoriia-pavlika-morozova" TargetMode="External"/><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8.xml"/><Relationship Id="rId5" Type="http://schemas.openxmlformats.org/officeDocument/2006/relationships/image" Target="../media/image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510476" y="228779"/>
            <a:ext cx="8229600" cy="1143000"/>
          </a:xfrm>
          <a:solidFill>
            <a:schemeClr val="bg1"/>
          </a:solidFill>
        </p:spPr>
        <p:txBody>
          <a:bodyPr/>
          <a:lstStyle/>
          <a:p>
            <a:r>
              <a:rPr lang="ru-RU" dirty="0" smtClean="0"/>
              <a:t>Повторение (устно)</a:t>
            </a:r>
          </a:p>
        </p:txBody>
      </p:sp>
      <p:sp>
        <p:nvSpPr>
          <p:cNvPr id="12291" name="Содержимое 2"/>
          <p:cNvSpPr>
            <a:spLocks noGrp="1"/>
          </p:cNvSpPr>
          <p:nvPr>
            <p:ph idx="1"/>
          </p:nvPr>
        </p:nvSpPr>
        <p:spPr>
          <a:xfrm>
            <a:off x="457200" y="1600200"/>
            <a:ext cx="8229600" cy="5257800"/>
          </a:xfrm>
          <a:solidFill>
            <a:schemeClr val="bg1"/>
          </a:solidFill>
        </p:spPr>
        <p:txBody>
          <a:bodyPr/>
          <a:lstStyle/>
          <a:p>
            <a:pPr>
              <a:spcBef>
                <a:spcPct val="0"/>
              </a:spcBef>
            </a:pPr>
            <a:r>
              <a:rPr lang="ru-RU" sz="2500" dirty="0"/>
              <a:t>Объясните значение понятия «индустриализация».</a:t>
            </a:r>
          </a:p>
          <a:p>
            <a:pPr>
              <a:spcBef>
                <a:spcPct val="0"/>
              </a:spcBef>
            </a:pPr>
            <a:r>
              <a:rPr lang="ru-RU" sz="2500" dirty="0"/>
              <a:t>Назовите источники советской индустриализации.</a:t>
            </a:r>
          </a:p>
          <a:p>
            <a:pPr>
              <a:spcBef>
                <a:spcPct val="0"/>
              </a:spcBef>
            </a:pPr>
            <a:r>
              <a:rPr lang="ru-RU" sz="2500" dirty="0"/>
              <a:t>Каковы особенности советской индустриализации?</a:t>
            </a:r>
          </a:p>
          <a:p>
            <a:pPr>
              <a:spcBef>
                <a:spcPct val="0"/>
              </a:spcBef>
            </a:pPr>
            <a:r>
              <a:rPr lang="ru-RU" sz="2500" dirty="0"/>
              <a:t>Назовите годы первой пятилетки и ее основные достижения.</a:t>
            </a:r>
          </a:p>
          <a:p>
            <a:pPr>
              <a:spcBef>
                <a:spcPct val="0"/>
              </a:spcBef>
            </a:pPr>
            <a:r>
              <a:rPr lang="ru-RU" sz="2500" dirty="0"/>
              <a:t>Каковы достижения второй пятилетки?</a:t>
            </a:r>
          </a:p>
          <a:p>
            <a:pPr>
              <a:spcBef>
                <a:spcPct val="0"/>
              </a:spcBef>
            </a:pPr>
            <a:r>
              <a:rPr lang="ru-RU" sz="2500" dirty="0"/>
              <a:t>Что такое «стахановское» движение?</a:t>
            </a:r>
          </a:p>
          <a:p>
            <a:pPr>
              <a:spcBef>
                <a:spcPct val="0"/>
              </a:spcBef>
            </a:pPr>
            <a:r>
              <a:rPr lang="ru-RU" sz="2500" dirty="0"/>
              <a:t>Какие проблемы сохранялись в советской экономике в годы индустриализации?   </a:t>
            </a:r>
          </a:p>
        </p:txBody>
      </p:sp>
    </p:spTree>
    <p:extLst>
      <p:ext uri="{BB962C8B-B14F-4D97-AF65-F5344CB8AC3E}">
        <p14:creationId xmlns:p14="http://schemas.microsoft.com/office/powerpoint/2010/main" val="169007882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 calcmode="lin" valueType="num">
                                      <p:cBhvr additive="base">
                                        <p:cTn id="7" dur="500" fill="hold"/>
                                        <p:tgtEl>
                                          <p:spTgt spid="1229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additive="base">
                                        <p:cTn id="31"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4" end="4"/>
                                            </p:txEl>
                                          </p:spTgt>
                                        </p:tgtEl>
                                        <p:attrNameLst>
                                          <p:attrName>style.visibility</p:attrName>
                                        </p:attrNameLst>
                                      </p:cBhvr>
                                      <p:to>
                                        <p:strVal val="visible"/>
                                      </p:to>
                                    </p:set>
                                    <p:anim calcmode="lin" valueType="num">
                                      <p:cBhvr additive="base">
                                        <p:cTn id="37"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5" end="5"/>
                                            </p:txEl>
                                          </p:spTgt>
                                        </p:tgtEl>
                                        <p:attrNameLst>
                                          <p:attrName>style.visibility</p:attrName>
                                        </p:attrNameLst>
                                      </p:cBhvr>
                                      <p:to>
                                        <p:strVal val="visible"/>
                                      </p:to>
                                    </p:set>
                                    <p:anim calcmode="lin" valueType="num">
                                      <p:cBhvr additive="base">
                                        <p:cTn id="43"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1">
                                            <p:txEl>
                                              <p:pRg st="6" end="6"/>
                                            </p:txEl>
                                          </p:spTgt>
                                        </p:tgtEl>
                                        <p:attrNameLst>
                                          <p:attrName>style.visibility</p:attrName>
                                        </p:attrNameLst>
                                      </p:cBhvr>
                                      <p:to>
                                        <p:strVal val="visible"/>
                                      </p:to>
                                    </p:set>
                                    <p:anim calcmode="lin" valueType="num">
                                      <p:cBhvr additive="base">
                                        <p:cTn id="49"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56659"/>
            <a:ext cx="9036496" cy="4154984"/>
          </a:xfrm>
          <a:prstGeom prst="rect">
            <a:avLst/>
          </a:prstGeom>
        </p:spPr>
        <p:txBody>
          <a:bodyPr wrap="square">
            <a:spAutoFit/>
          </a:bodyPr>
          <a:lstStyle/>
          <a:p>
            <a:pPr marL="0" indent="0" eaLnBrk="1" hangingPunct="1">
              <a:buNone/>
            </a:pPr>
            <a:r>
              <a:rPr lang="ru-RU" sz="2400" b="1" dirty="0" smtClean="0">
                <a:ln w="11430"/>
                <a:solidFill>
                  <a:schemeClr val="tx1">
                    <a:lumMod val="95000"/>
                    <a:lumOff val="5000"/>
                  </a:schemeClr>
                </a:solidFill>
                <a:latin typeface="Arial" panose="020B0604020202020204" pitchFamily="34" charset="0"/>
                <a:cs typeface="Arial" panose="020B0604020202020204" pitchFamily="34" charset="0"/>
              </a:rPr>
              <a:t>Летом </a:t>
            </a:r>
            <a:r>
              <a:rPr lang="ru-RU" sz="2400" b="1" dirty="0">
                <a:ln w="11430"/>
                <a:solidFill>
                  <a:schemeClr val="tx1">
                    <a:lumMod val="95000"/>
                    <a:lumOff val="5000"/>
                  </a:schemeClr>
                </a:solidFill>
                <a:latin typeface="Arial" panose="020B0604020202020204" pitchFamily="34" charset="0"/>
                <a:cs typeface="Arial" panose="020B0604020202020204" pitchFamily="34" charset="0"/>
              </a:rPr>
              <a:t>1929 </a:t>
            </a:r>
            <a:r>
              <a:rPr lang="ru-RU" sz="2400" b="1" dirty="0" smtClean="0">
                <a:ln w="11430"/>
                <a:solidFill>
                  <a:schemeClr val="tx1">
                    <a:lumMod val="95000"/>
                    <a:lumOff val="5000"/>
                  </a:schemeClr>
                </a:solidFill>
                <a:latin typeface="Arial" panose="020B0604020202020204" pitchFamily="34" charset="0"/>
                <a:cs typeface="Arial" panose="020B0604020202020204" pitchFamily="34" charset="0"/>
              </a:rPr>
              <a:t>г. - </a:t>
            </a:r>
            <a:r>
              <a:rPr lang="ru-RU" sz="2400" dirty="0" smtClean="0">
                <a:ln w="11430"/>
                <a:solidFill>
                  <a:schemeClr val="tx1">
                    <a:lumMod val="95000"/>
                    <a:lumOff val="5000"/>
                  </a:schemeClr>
                </a:solidFill>
                <a:latin typeface="Arial" panose="020B0604020202020204" pitchFamily="34" charset="0"/>
                <a:cs typeface="Arial" panose="020B0604020202020204" pitchFamily="34" charset="0"/>
              </a:rPr>
              <a:t>коллективизация приняла ускоренные темпы. По сути, она стала принудительной</a:t>
            </a:r>
            <a:r>
              <a:rPr lang="ru-RU" sz="2400" b="1" i="1" dirty="0">
                <a:ln w="11430"/>
                <a:solidFill>
                  <a:srgbClr val="C00000"/>
                </a:solidFill>
                <a:latin typeface="Arial" panose="020B0604020202020204" pitchFamily="34" charset="0"/>
                <a:cs typeface="Arial" panose="020B0604020202020204" pitchFamily="34" charset="0"/>
              </a:rPr>
              <a:t>. Под угрозой закрытия рынков и церквей крестьян заставляли вступать в колхозы. Имущество тех, кто осмеливался сопротивляться коллективизации, </a:t>
            </a:r>
            <a:r>
              <a:rPr lang="ru-RU" sz="2400" b="1" i="1" dirty="0" err="1">
                <a:ln w="11430"/>
                <a:solidFill>
                  <a:srgbClr val="C00000"/>
                </a:solidFill>
                <a:latin typeface="Arial" panose="020B0604020202020204" pitchFamily="34" charset="0"/>
                <a:cs typeface="Arial" panose="020B0604020202020204" pitchFamily="34" charset="0"/>
              </a:rPr>
              <a:t>конфисковывалось</a:t>
            </a:r>
            <a:r>
              <a:rPr lang="ru-RU" sz="2400" b="1" i="1" dirty="0">
                <a:ln w="11430"/>
                <a:solidFill>
                  <a:srgbClr val="C00000"/>
                </a:solidFill>
                <a:latin typeface="Arial" panose="020B0604020202020204" pitchFamily="34" charset="0"/>
                <a:cs typeface="Arial" panose="020B0604020202020204" pitchFamily="34" charset="0"/>
              </a:rPr>
              <a:t>.</a:t>
            </a:r>
            <a:r>
              <a:rPr lang="ru-RU" sz="2400" dirty="0">
                <a:ln w="11430"/>
                <a:solidFill>
                  <a:schemeClr val="tx1">
                    <a:lumMod val="95000"/>
                    <a:lumOff val="5000"/>
                  </a:schemeClr>
                </a:solidFill>
                <a:latin typeface="Arial" panose="020B0604020202020204" pitchFamily="34" charset="0"/>
                <a:cs typeface="Arial" panose="020B0604020202020204" pitchFamily="34" charset="0"/>
              </a:rPr>
              <a:t> </a:t>
            </a:r>
            <a:r>
              <a:rPr lang="ru-RU" sz="2400" b="1" dirty="0" smtClean="0">
                <a:ln w="11430"/>
                <a:solidFill>
                  <a:schemeClr val="tx1">
                    <a:lumMod val="95000"/>
                    <a:lumOff val="5000"/>
                  </a:schemeClr>
                </a:solidFill>
                <a:latin typeface="Arial" panose="020B0604020202020204" pitchFamily="34" charset="0"/>
                <a:cs typeface="Arial" panose="020B0604020202020204" pitchFamily="34" charset="0"/>
              </a:rPr>
              <a:t>Ноябрь 1929 </a:t>
            </a:r>
            <a:r>
              <a:rPr lang="ru-RU" sz="2400" b="1" dirty="0">
                <a:ln w="11430"/>
                <a:solidFill>
                  <a:schemeClr val="tx1">
                    <a:lumMod val="95000"/>
                    <a:lumOff val="5000"/>
                  </a:schemeClr>
                </a:solidFill>
                <a:latin typeface="Arial" panose="020B0604020202020204" pitchFamily="34" charset="0"/>
                <a:cs typeface="Arial" panose="020B0604020202020204" pitchFamily="34" charset="0"/>
              </a:rPr>
              <a:t>г. </a:t>
            </a:r>
            <a:r>
              <a:rPr lang="ru-RU" sz="2400" dirty="0" smtClean="0">
                <a:ln w="11430"/>
                <a:solidFill>
                  <a:schemeClr val="tx1">
                    <a:lumMod val="95000"/>
                    <a:lumOff val="5000"/>
                  </a:schemeClr>
                </a:solidFill>
                <a:latin typeface="Arial" panose="020B0604020202020204" pitchFamily="34" charset="0"/>
                <a:cs typeface="Arial" panose="020B0604020202020204" pitchFamily="34" charset="0"/>
              </a:rPr>
              <a:t>- статья </a:t>
            </a:r>
            <a:r>
              <a:rPr lang="ru-RU" sz="2400" dirty="0">
                <a:ln w="11430"/>
                <a:solidFill>
                  <a:schemeClr val="tx1">
                    <a:lumMod val="95000"/>
                    <a:lumOff val="5000"/>
                  </a:schemeClr>
                </a:solidFill>
                <a:latin typeface="Arial" panose="020B0604020202020204" pitchFamily="34" charset="0"/>
                <a:cs typeface="Arial" panose="020B0604020202020204" pitchFamily="34" charset="0"/>
              </a:rPr>
              <a:t>Сталина </a:t>
            </a:r>
            <a:r>
              <a:rPr lang="ru-RU" sz="2400" b="1" i="1" u="sng" dirty="0">
                <a:ln w="11430"/>
                <a:solidFill>
                  <a:schemeClr val="tx1">
                    <a:lumMod val="95000"/>
                    <a:lumOff val="5000"/>
                  </a:schemeClr>
                </a:solidFill>
                <a:latin typeface="Arial" panose="020B0604020202020204" pitchFamily="34" charset="0"/>
                <a:cs typeface="Arial" panose="020B0604020202020204" pitchFamily="34" charset="0"/>
              </a:rPr>
              <a:t>«Год великого перелома». </a:t>
            </a:r>
            <a:r>
              <a:rPr lang="ru-RU" sz="2400" dirty="0">
                <a:ln w="11430"/>
                <a:solidFill>
                  <a:schemeClr val="tx1">
                    <a:lumMod val="95000"/>
                    <a:lumOff val="5000"/>
                  </a:schemeClr>
                </a:solidFill>
                <a:latin typeface="Arial" panose="020B0604020202020204" pitchFamily="34" charset="0"/>
                <a:cs typeface="Arial" panose="020B0604020202020204" pitchFamily="34" charset="0"/>
              </a:rPr>
              <a:t>В ней говорилось о «коренном переломе в развитии нашего земледелия от мелкого и отсталого индивидуального хозяйства к крупному и передовому коллективному земледелию». </a:t>
            </a:r>
            <a:r>
              <a:rPr lang="ru-RU" sz="2400" dirty="0" smtClean="0">
                <a:ln w="11430"/>
                <a:solidFill>
                  <a:schemeClr val="tx1">
                    <a:lumMod val="95000"/>
                    <a:lumOff val="5000"/>
                  </a:schemeClr>
                </a:solidFill>
                <a:latin typeface="Arial" panose="020B0604020202020204" pitchFamily="34" charset="0"/>
                <a:cs typeface="Arial" panose="020B0604020202020204" pitchFamily="34" charset="0"/>
              </a:rPr>
              <a:t>Закончить коллективизацию планировали до 1933 года.</a:t>
            </a:r>
            <a:endParaRPr lang="ru-RU" sz="2400" dirty="0">
              <a:ln w="11430"/>
              <a:solidFill>
                <a:schemeClr val="tx1">
                  <a:lumMod val="95000"/>
                  <a:lumOff val="5000"/>
                </a:schemeClr>
              </a:solidFill>
              <a:latin typeface="Arial" panose="020B0604020202020204" pitchFamily="34" charset="0"/>
              <a:cs typeface="Arial" panose="020B0604020202020204" pitchFamily="34" charset="0"/>
            </a:endParaRP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6445338" cy="685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786" y="-27384"/>
            <a:ext cx="131157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868" y="356659"/>
            <a:ext cx="1296512" cy="211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3044957"/>
            <a:ext cx="2075066" cy="354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917480"/>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1143000"/>
          </a:xfrm>
        </p:spPr>
        <p:txBody>
          <a:bodyPr>
            <a:normAutofit/>
          </a:bodyPr>
          <a:lstStyle/>
          <a:p>
            <a:r>
              <a:rPr lang="ru-RU" dirty="0" smtClean="0"/>
              <a:t>Итоги:</a:t>
            </a:r>
            <a:endParaRPr lang="de-DE" dirty="0"/>
          </a:p>
        </p:txBody>
      </p:sp>
      <p:sp>
        <p:nvSpPr>
          <p:cNvPr id="3" name="Объект 2"/>
          <p:cNvSpPr>
            <a:spLocks noGrp="1"/>
          </p:cNvSpPr>
          <p:nvPr>
            <p:ph idx="1"/>
          </p:nvPr>
        </p:nvSpPr>
        <p:spPr>
          <a:xfrm>
            <a:off x="35496" y="923858"/>
            <a:ext cx="9001000" cy="4713388"/>
          </a:xfrm>
        </p:spPr>
        <p:txBody>
          <a:bodyPr>
            <a:noAutofit/>
          </a:bodyPr>
          <a:lstStyle/>
          <a:p>
            <a:r>
              <a:rPr lang="ru-RU" sz="2000" dirty="0">
                <a:ln w="11430"/>
                <a:solidFill>
                  <a:schemeClr val="tx1">
                    <a:lumMod val="95000"/>
                    <a:lumOff val="5000"/>
                  </a:schemeClr>
                </a:solidFill>
                <a:latin typeface="Arial" panose="020B0604020202020204" pitchFamily="34" charset="0"/>
                <a:cs typeface="Arial" panose="020B0604020202020204" pitchFamily="34" charset="0"/>
              </a:rPr>
              <a:t>К исходу февраля 1930 года в колхозах </a:t>
            </a:r>
            <a:r>
              <a:rPr lang="ru-RU" sz="2000" dirty="0" smtClean="0">
                <a:ln w="11430"/>
                <a:solidFill>
                  <a:schemeClr val="tx1">
                    <a:lumMod val="95000"/>
                    <a:lumOff val="5000"/>
                  </a:schemeClr>
                </a:solidFill>
                <a:latin typeface="Arial" panose="020B0604020202020204" pitchFamily="34" charset="0"/>
                <a:cs typeface="Arial" panose="020B0604020202020204" pitchFamily="34" charset="0"/>
              </a:rPr>
              <a:t>численность - 14 </a:t>
            </a:r>
            <a:r>
              <a:rPr lang="ru-RU" sz="2000" dirty="0">
                <a:ln w="11430"/>
                <a:solidFill>
                  <a:schemeClr val="tx1">
                    <a:lumMod val="95000"/>
                    <a:lumOff val="5000"/>
                  </a:schemeClr>
                </a:solidFill>
                <a:latin typeface="Arial" panose="020B0604020202020204" pitchFamily="34" charset="0"/>
                <a:cs typeface="Arial" panose="020B0604020202020204" pitchFamily="34" charset="0"/>
              </a:rPr>
              <a:t>млн. </a:t>
            </a:r>
            <a:r>
              <a:rPr lang="ru-RU" sz="2000" dirty="0" smtClean="0">
                <a:ln w="11430"/>
                <a:solidFill>
                  <a:schemeClr val="tx1">
                    <a:lumMod val="95000"/>
                    <a:lumOff val="5000"/>
                  </a:schemeClr>
                </a:solidFill>
                <a:latin typeface="Arial" panose="020B0604020202020204" pitchFamily="34" charset="0"/>
                <a:cs typeface="Arial" panose="020B0604020202020204" pitchFamily="34" charset="0"/>
              </a:rPr>
              <a:t>хозяйств (60</a:t>
            </a:r>
            <a:r>
              <a:rPr lang="ru-RU" sz="2000" dirty="0">
                <a:ln w="11430"/>
                <a:solidFill>
                  <a:schemeClr val="tx1">
                    <a:lumMod val="95000"/>
                    <a:lumOff val="5000"/>
                  </a:schemeClr>
                </a:solidFill>
                <a:latin typeface="Arial" panose="020B0604020202020204" pitchFamily="34" charset="0"/>
                <a:cs typeface="Arial" panose="020B0604020202020204" pitchFamily="34" charset="0"/>
              </a:rPr>
              <a:t>% </a:t>
            </a:r>
            <a:r>
              <a:rPr lang="ru-RU" sz="2000" dirty="0" smtClean="0">
                <a:ln w="11430"/>
                <a:solidFill>
                  <a:schemeClr val="tx1">
                    <a:lumMod val="95000"/>
                    <a:lumOff val="5000"/>
                  </a:schemeClr>
                </a:solidFill>
                <a:latin typeface="Arial" panose="020B0604020202020204" pitchFamily="34" charset="0"/>
                <a:cs typeface="Arial" panose="020B0604020202020204" pitchFamily="34" charset="0"/>
              </a:rPr>
              <a:t>от общего числа).</a:t>
            </a:r>
            <a:endParaRPr lang="ru-RU" sz="2000" dirty="0">
              <a:ln w="11430"/>
              <a:solidFill>
                <a:schemeClr val="tx1">
                  <a:lumMod val="95000"/>
                  <a:lumOff val="5000"/>
                </a:schemeClr>
              </a:solidFill>
              <a:latin typeface="Arial" panose="020B0604020202020204" pitchFamily="34" charset="0"/>
              <a:cs typeface="Arial" panose="020B0604020202020204" pitchFamily="34" charset="0"/>
            </a:endParaRPr>
          </a:p>
          <a:p>
            <a:r>
              <a:rPr lang="ru-RU" sz="2000" dirty="0">
                <a:latin typeface="Arial" panose="020B0604020202020204" pitchFamily="34" charset="0"/>
                <a:cs typeface="Arial" panose="020B0604020202020204" pitchFamily="34" charset="0"/>
              </a:rPr>
              <a:t>Зимой 1929-1930 гг. во многих деревнях и селах наблюдалась страшная картина. Крестьяне гнали на колхозный двор (часто просто сарай, окруженный забором) всю свою скотину: коров, овец, и даже кур и гусей. Руководители колхозов на местах понимали решения партии по своему - если обобществлять, то все, вплоть до птицы. Кто, как и на какие средства будет кормить скотину в зимнее время, заранее предусмотрено не было. Естественно, большинство животных погибало через несколько дней. Более искушенные крестьяне заранее резали свою скотину, не желая отдавать ее колхозу. </a:t>
            </a:r>
            <a:r>
              <a:rPr lang="ru-RU" sz="2000" b="1" dirty="0">
                <a:solidFill>
                  <a:srgbClr val="C00000"/>
                </a:solidFill>
                <a:latin typeface="Arial" panose="020B0604020202020204" pitchFamily="34" charset="0"/>
                <a:cs typeface="Arial" panose="020B0604020202020204" pitchFamily="34" charset="0"/>
              </a:rPr>
              <a:t>Тем самым по животноводству был нанесен огромный удар. Фактически, с колхозов в первое время брать было нечего. Город стал испытывать еще большую нехватку продовольствия, чем </a:t>
            </a:r>
            <a:r>
              <a:rPr lang="ru-RU" sz="2000" b="1" dirty="0" smtClean="0">
                <a:solidFill>
                  <a:srgbClr val="C00000"/>
                </a:solidFill>
                <a:latin typeface="Arial" panose="020B0604020202020204" pitchFamily="34" charset="0"/>
                <a:cs typeface="Arial" panose="020B0604020202020204" pitchFamily="34" charset="0"/>
              </a:rPr>
              <a:t>ранее</a:t>
            </a:r>
            <a:endParaRPr lang="de-DE"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118584"/>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956" y="68627"/>
            <a:ext cx="9049464" cy="4574493"/>
          </a:xfrm>
        </p:spPr>
        <p:txBody>
          <a:bodyPr/>
          <a:lstStyle/>
          <a:p>
            <a:pPr marL="0" indent="0">
              <a:buNone/>
            </a:pPr>
            <a:r>
              <a:rPr lang="ru-RU" b="1" dirty="0">
                <a:latin typeface="Arial" panose="020B0604020202020204" pitchFamily="34" charset="0"/>
                <a:cs typeface="Arial" panose="020B0604020202020204" pitchFamily="34" charset="0"/>
              </a:rPr>
              <a:t>2) </a:t>
            </a:r>
            <a:r>
              <a:rPr lang="ru-RU" b="1" dirty="0" smtClean="0">
                <a:solidFill>
                  <a:srgbClr val="C00000"/>
                </a:solidFill>
                <a:latin typeface="Arial" panose="020B0604020202020204" pitchFamily="34" charset="0"/>
                <a:cs typeface="Arial" panose="020B0604020202020204" pitchFamily="34" charset="0"/>
              </a:rPr>
              <a:t>Раскулачивание </a:t>
            </a:r>
            <a:r>
              <a:rPr lang="ru-RU"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политика </a:t>
            </a:r>
            <a:r>
              <a:rPr lang="ru-RU" b="1" dirty="0">
                <a:solidFill>
                  <a:srgbClr val="C00000"/>
                </a:solidFill>
                <a:latin typeface="Arial" panose="020B0604020202020204" pitchFamily="34" charset="0"/>
                <a:cs typeface="Arial" panose="020B0604020202020204" pitchFamily="34" charset="0"/>
              </a:rPr>
              <a:t>«ликвидации кулачества как класса</a:t>
            </a:r>
            <a:r>
              <a:rPr lang="ru-RU" b="1" dirty="0" smtClean="0">
                <a:solidFill>
                  <a:srgbClr val="C00000"/>
                </a:solidFill>
                <a:latin typeface="Arial" panose="020B0604020202020204" pitchFamily="34" charset="0"/>
                <a:cs typeface="Arial" panose="020B0604020202020204" pitchFamily="34" charset="0"/>
              </a:rPr>
              <a:t>»</a:t>
            </a:r>
            <a:r>
              <a:rPr lang="ru-RU" b="1" dirty="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(начало - 1930г.).</a:t>
            </a:r>
          </a:p>
          <a:p>
            <a:pPr marL="0" indent="0">
              <a:buNone/>
            </a:pPr>
            <a:r>
              <a:rPr lang="ru-RU" b="1" u="sng" dirty="0" smtClean="0">
                <a:solidFill>
                  <a:srgbClr val="7030A0"/>
                </a:solidFill>
                <a:latin typeface="Arial" panose="020B0604020202020204" pitchFamily="34" charset="0"/>
                <a:cs typeface="Arial" panose="020B0604020202020204" pitchFamily="34" charset="0"/>
              </a:rPr>
              <a:t>Кулак</a:t>
            </a:r>
            <a:r>
              <a:rPr lang="ru-RU" b="1" dirty="0" smtClean="0">
                <a:latin typeface="Arial" panose="020B0604020202020204" pitchFamily="34" charset="0"/>
                <a:cs typeface="Arial" panose="020B0604020202020204" pitchFamily="34" charset="0"/>
              </a:rPr>
              <a:t> – зажиточный крестьянин.</a:t>
            </a:r>
          </a:p>
          <a:p>
            <a:pPr marL="0" indent="0">
              <a:buNone/>
            </a:pPr>
            <a:endParaRPr lang="de-DE" dirty="0">
              <a:latin typeface="Arial" panose="020B0604020202020204" pitchFamily="34" charset="0"/>
              <a:cs typeface="Arial" panose="020B0604020202020204" pitchFamily="34" charset="0"/>
            </a:endParaRPr>
          </a:p>
        </p:txBody>
      </p:sp>
      <p:pic>
        <p:nvPicPr>
          <p:cNvPr id="1026" name="Picture 2" descr="Кто такие кула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064" y="2084852"/>
            <a:ext cx="5068768" cy="4771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496" y="2564904"/>
            <a:ext cx="3888432" cy="1569660"/>
          </a:xfrm>
          <a:prstGeom prst="rect">
            <a:avLst/>
          </a:prstGeom>
          <a:solidFill>
            <a:srgbClr val="ED7979">
              <a:alpha val="63137"/>
            </a:srgbClr>
          </a:solidFill>
        </p:spPr>
        <p:txBody>
          <a:bodyPr wrap="square" rtlCol="0">
            <a:spAutoFit/>
          </a:bodyPr>
          <a:lstStyle/>
          <a:p>
            <a:r>
              <a:rPr lang="ru-RU" sz="2400" b="1" dirty="0" smtClean="0"/>
              <a:t>Павлик Морозов – символ борьбы с кулачеством. Не знал? Жми сюда!</a:t>
            </a:r>
            <a:endParaRPr lang="de-DE" sz="2400" b="1" dirty="0"/>
          </a:p>
        </p:txBody>
      </p:sp>
      <p:cxnSp>
        <p:nvCxnSpPr>
          <p:cNvPr id="6" name="Прямая со стрелкой 5"/>
          <p:cNvCxnSpPr/>
          <p:nvPr/>
        </p:nvCxnSpPr>
        <p:spPr>
          <a:xfrm>
            <a:off x="899592" y="4694926"/>
            <a:ext cx="360040" cy="44933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descr="Портрет Павлика Морозова, созданный на основе единственной известной его фотографии">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981376"/>
            <a:ext cx="936104" cy="187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866214"/>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 descr="6-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4932420"/>
          </a:xfrm>
          <a:prstGeom prst="rect">
            <a:avLst/>
          </a:prstGeom>
          <a:solidFill>
            <a:schemeClr val="bg1"/>
          </a:solidFill>
        </p:spPr>
        <p:txBody>
          <a:bodyPr wrap="square" lIns="56685" tIns="28343" rIns="56685" bIns="28343">
            <a:spAutoFit/>
          </a:bodyPr>
          <a:lstStyle/>
          <a:p>
            <a:pPr algn="ctr">
              <a:lnSpc>
                <a:spcPct val="90000"/>
              </a:lnSpc>
            </a:pPr>
            <a:r>
              <a:rPr lang="ru-RU" sz="2200" b="1" dirty="0"/>
              <a:t>Из постановления правительства (май 1929 г.)</a:t>
            </a:r>
          </a:p>
          <a:p>
            <a:pPr>
              <a:lnSpc>
                <a:spcPct val="90000"/>
              </a:lnSpc>
            </a:pPr>
            <a:r>
              <a:rPr lang="ru-RU" sz="2200" dirty="0"/>
              <a:t>«О признаках кулацких хозяйств, в которых должен применяться кодекс законов о труде»</a:t>
            </a:r>
          </a:p>
          <a:p>
            <a:pPr>
              <a:lnSpc>
                <a:spcPct val="90000"/>
              </a:lnSpc>
            </a:pPr>
            <a:r>
              <a:rPr lang="ru-RU" sz="2200" dirty="0"/>
              <a:t>...К кулацким относятся все крестьянские хозяйства, обладающие одним из следующих признаков:</a:t>
            </a:r>
          </a:p>
          <a:p>
            <a:pPr>
              <a:lnSpc>
                <a:spcPct val="90000"/>
              </a:lnSpc>
              <a:tabLst>
                <a:tab pos="449263" algn="l"/>
              </a:tabLst>
            </a:pPr>
            <a:r>
              <a:rPr lang="ru-RU" sz="2200" dirty="0"/>
              <a:t>а)	если хозяйство систематически применяет наемный труд...</a:t>
            </a:r>
          </a:p>
          <a:p>
            <a:pPr>
              <a:lnSpc>
                <a:spcPct val="90000"/>
              </a:lnSpc>
              <a:tabLst>
                <a:tab pos="449263" algn="l"/>
              </a:tabLst>
            </a:pPr>
            <a:r>
              <a:rPr lang="ru-RU" sz="2200" dirty="0"/>
              <a:t>б)	если в хозяйстве имеется мельница, маслобойня, крупорушка, просорушка, </a:t>
            </a:r>
            <a:r>
              <a:rPr lang="ru-RU" sz="2200" dirty="0" err="1"/>
              <a:t>волночесалка</a:t>
            </a:r>
            <a:r>
              <a:rPr lang="ru-RU" sz="2200" dirty="0"/>
              <a:t>, </a:t>
            </a:r>
            <a:r>
              <a:rPr lang="ru-RU" sz="2200" dirty="0" err="1"/>
              <a:t>шерстобитка</a:t>
            </a:r>
            <a:r>
              <a:rPr lang="ru-RU" sz="2200" dirty="0"/>
              <a:t>, терочное заведение, картофельная, плодовая или овощная сушилка или другое промышленное предприятие... водяная или ветряная мельница...</a:t>
            </a:r>
          </a:p>
          <a:p>
            <a:pPr>
              <a:lnSpc>
                <a:spcPct val="90000"/>
              </a:lnSpc>
              <a:tabLst>
                <a:tab pos="449263" algn="l"/>
              </a:tabLst>
            </a:pPr>
            <a:r>
              <a:rPr lang="ru-RU" sz="2200" dirty="0"/>
              <a:t>в)	если хозяйство систематически сдает внаем... сельскохозяйственные машины...</a:t>
            </a:r>
          </a:p>
          <a:p>
            <a:pPr>
              <a:lnSpc>
                <a:spcPct val="90000"/>
              </a:lnSpc>
              <a:tabLst>
                <a:tab pos="449263" algn="l"/>
              </a:tabLst>
            </a:pPr>
            <a:r>
              <a:rPr lang="ru-RU" sz="2200" dirty="0"/>
              <a:t>г)	если хозяйство сдает внаем отдельные оборудованные помещения...</a:t>
            </a:r>
          </a:p>
          <a:p>
            <a:pPr>
              <a:lnSpc>
                <a:spcPct val="90000"/>
              </a:lnSpc>
              <a:tabLst>
                <a:tab pos="449263" algn="l"/>
              </a:tabLst>
            </a:pPr>
            <a:r>
              <a:rPr lang="ru-RU" sz="2200" dirty="0"/>
              <a:t>д)	если члены хозяйства занимаются торговлей, ростовщичеством, коммерческим посредничеством...</a:t>
            </a:r>
          </a:p>
        </p:txBody>
      </p:sp>
    </p:spTree>
    <p:extLst>
      <p:ext uri="{BB962C8B-B14F-4D97-AF65-F5344CB8AC3E}">
        <p14:creationId xmlns:p14="http://schemas.microsoft.com/office/powerpoint/2010/main" val="78818922"/>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WordArt 5"/>
          <p:cNvSpPr>
            <a:spLocks noChangeArrowheads="1" noChangeShapeType="1" noTextEdit="1"/>
          </p:cNvSpPr>
          <p:nvPr/>
        </p:nvSpPr>
        <p:spPr bwMode="auto">
          <a:xfrm>
            <a:off x="323850" y="620714"/>
            <a:ext cx="8280400" cy="1079500"/>
          </a:xfrm>
          <a:prstGeom prst="rect">
            <a:avLst/>
          </a:prstGeom>
        </p:spPr>
        <p:txBody>
          <a:bodyPr wrap="none" lIns="81621" tIns="40811" rIns="81621" bIns="40811" fromWordArt="1">
            <a:prstTxWarp prst="textPlain">
              <a:avLst>
                <a:gd name="adj" fmla="val 50000"/>
              </a:avLst>
            </a:prstTxWarp>
          </a:bodyPr>
          <a:lstStyle/>
          <a:p>
            <a:pPr algn="ctr"/>
            <a:r>
              <a:rPr lang="ru-RU" sz="3200" kern="10" dirty="0">
                <a:ln w="19050">
                  <a:solidFill>
                    <a:srgbClr val="000080"/>
                  </a:solidFill>
                  <a:round/>
                  <a:headEnd/>
                  <a:tailEnd/>
                </a:ln>
                <a:solidFill>
                  <a:srgbClr val="993366"/>
                </a:solidFill>
                <a:effectLst>
                  <a:outerShdw dist="35921" dir="2700000" algn="ctr" rotWithShape="0">
                    <a:srgbClr val="990000"/>
                  </a:outerShdw>
                </a:effectLst>
                <a:latin typeface="Impact"/>
              </a:rPr>
              <a:t>Меры борьбы с кулачеством</a:t>
            </a:r>
          </a:p>
        </p:txBody>
      </p:sp>
      <p:sp>
        <p:nvSpPr>
          <p:cNvPr id="9223" name="AutoShape 7" descr="Розовая тисненая бумага"/>
          <p:cNvSpPr>
            <a:spLocks noChangeArrowheads="1"/>
          </p:cNvSpPr>
          <p:nvPr/>
        </p:nvSpPr>
        <p:spPr bwMode="auto">
          <a:xfrm>
            <a:off x="161926" y="2057315"/>
            <a:ext cx="2862262" cy="1589470"/>
          </a:xfrm>
          <a:prstGeom prst="roundRect">
            <a:avLst>
              <a:gd name="adj" fmla="val 16667"/>
            </a:avLst>
          </a:prstGeom>
          <a:blipFill dpi="0" rotWithShape="1">
            <a:blip r:embed="rId2"/>
            <a:srcRect/>
            <a:tile tx="0" ty="0" sx="100000" sy="100000" flip="none" algn="tl"/>
          </a:blipFill>
          <a:ln w="38100">
            <a:solidFill>
              <a:schemeClr val="accent2"/>
            </a:solidFill>
            <a:round/>
            <a:headEnd/>
            <a:tailEnd/>
          </a:ln>
        </p:spPr>
        <p:txBody>
          <a:bodyPr wrap="square" lIns="81621" tIns="40811" rIns="81621" bIns="40811">
            <a:spAutoFit/>
          </a:bodyPr>
          <a:lstStyle/>
          <a:p>
            <a:pPr>
              <a:spcBef>
                <a:spcPts val="0"/>
              </a:spcBef>
            </a:pPr>
            <a:r>
              <a:rPr lang="ru-RU" sz="2200" b="1" u="sng" dirty="0"/>
              <a:t>1-категория.</a:t>
            </a:r>
          </a:p>
          <a:p>
            <a:pPr>
              <a:spcBef>
                <a:spcPts val="0"/>
              </a:spcBef>
            </a:pPr>
            <a:r>
              <a:rPr lang="ru-RU" sz="2200" b="1" dirty="0"/>
              <a:t>Отправлять</a:t>
            </a:r>
          </a:p>
          <a:p>
            <a:pPr>
              <a:spcBef>
                <a:spcPts val="0"/>
              </a:spcBef>
            </a:pPr>
            <a:r>
              <a:rPr lang="ru-RU" sz="2200" b="1" dirty="0"/>
              <a:t>в исправительно-трудовые лагеря</a:t>
            </a:r>
          </a:p>
        </p:txBody>
      </p:sp>
      <p:sp>
        <p:nvSpPr>
          <p:cNvPr id="13316" name="Text Box 8"/>
          <p:cNvSpPr txBox="1">
            <a:spLocks noChangeArrowheads="1"/>
          </p:cNvSpPr>
          <p:nvPr/>
        </p:nvSpPr>
        <p:spPr bwMode="auto">
          <a:xfrm>
            <a:off x="3759203" y="2439988"/>
            <a:ext cx="1965325" cy="359418"/>
          </a:xfrm>
          <a:prstGeom prst="rect">
            <a:avLst/>
          </a:prstGeom>
          <a:noFill/>
          <a:ln w="9525">
            <a:noFill/>
            <a:miter lim="800000"/>
            <a:headEnd/>
            <a:tailEnd/>
          </a:ln>
        </p:spPr>
        <p:txBody>
          <a:bodyPr lIns="81621" tIns="40811" rIns="81621" bIns="40811">
            <a:spAutoFit/>
          </a:bodyPr>
          <a:lstStyle/>
          <a:p>
            <a:endParaRPr lang="ru-RU"/>
          </a:p>
        </p:txBody>
      </p:sp>
      <p:sp>
        <p:nvSpPr>
          <p:cNvPr id="9225" name="AutoShape 9" descr="Розовая тисненая бумага"/>
          <p:cNvSpPr>
            <a:spLocks noChangeArrowheads="1"/>
          </p:cNvSpPr>
          <p:nvPr/>
        </p:nvSpPr>
        <p:spPr bwMode="auto">
          <a:xfrm>
            <a:off x="3276600" y="2276476"/>
            <a:ext cx="2452688" cy="3189154"/>
          </a:xfrm>
          <a:prstGeom prst="roundRect">
            <a:avLst>
              <a:gd name="adj" fmla="val 16667"/>
            </a:avLst>
          </a:prstGeom>
          <a:blipFill dpi="0" rotWithShape="1">
            <a:blip r:embed="rId2"/>
            <a:srcRect/>
            <a:tile tx="0" ty="0" sx="100000" sy="100000" flip="none" algn="tl"/>
          </a:blipFill>
          <a:ln w="38100">
            <a:solidFill>
              <a:schemeClr val="accent2"/>
            </a:solidFill>
            <a:round/>
            <a:headEnd/>
            <a:tailEnd/>
          </a:ln>
        </p:spPr>
        <p:txBody>
          <a:bodyPr lIns="81621" tIns="40811" rIns="81621" bIns="40811">
            <a:spAutoFit/>
          </a:bodyPr>
          <a:lstStyle/>
          <a:p>
            <a:pPr>
              <a:spcBef>
                <a:spcPct val="50000"/>
              </a:spcBef>
            </a:pPr>
            <a:r>
              <a:rPr lang="ru-RU" sz="2200" b="1" u="sng" dirty="0"/>
              <a:t>2-категория</a:t>
            </a:r>
          </a:p>
          <a:p>
            <a:pPr>
              <a:spcBef>
                <a:spcPct val="50000"/>
              </a:spcBef>
            </a:pPr>
            <a:r>
              <a:rPr lang="ru-RU" sz="2200" b="1" dirty="0"/>
              <a:t>Высылать в </a:t>
            </a:r>
          </a:p>
          <a:p>
            <a:pPr>
              <a:spcBef>
                <a:spcPct val="50000"/>
              </a:spcBef>
            </a:pPr>
            <a:r>
              <a:rPr lang="ru-RU" sz="2200" b="1" dirty="0"/>
              <a:t>отдаленные</a:t>
            </a:r>
          </a:p>
          <a:p>
            <a:pPr>
              <a:spcBef>
                <a:spcPct val="50000"/>
              </a:spcBef>
            </a:pPr>
            <a:r>
              <a:rPr lang="ru-RU" sz="2200" b="1" dirty="0"/>
              <a:t>местности</a:t>
            </a:r>
          </a:p>
          <a:p>
            <a:pPr>
              <a:spcBef>
                <a:spcPct val="50000"/>
              </a:spcBef>
            </a:pPr>
            <a:r>
              <a:rPr lang="ru-RU" sz="2200" b="1" dirty="0"/>
              <a:t>СССР.</a:t>
            </a:r>
          </a:p>
          <a:p>
            <a:pPr>
              <a:spcBef>
                <a:spcPct val="50000"/>
              </a:spcBef>
            </a:pPr>
            <a:endParaRPr lang="ru-RU" sz="2200" b="1" dirty="0"/>
          </a:p>
        </p:txBody>
      </p:sp>
      <p:sp>
        <p:nvSpPr>
          <p:cNvPr id="9226" name="AutoShape 10" descr="Розовая тисненая бумага"/>
          <p:cNvSpPr>
            <a:spLocks noChangeArrowheads="1"/>
          </p:cNvSpPr>
          <p:nvPr/>
        </p:nvSpPr>
        <p:spPr bwMode="auto">
          <a:xfrm>
            <a:off x="6372228" y="2276476"/>
            <a:ext cx="2416175" cy="3189154"/>
          </a:xfrm>
          <a:prstGeom prst="roundRect">
            <a:avLst>
              <a:gd name="adj" fmla="val 16667"/>
            </a:avLst>
          </a:prstGeom>
          <a:blipFill dpi="0" rotWithShape="1">
            <a:blip r:embed="rId2"/>
            <a:srcRect/>
            <a:tile tx="0" ty="0" sx="100000" sy="100000" flip="none" algn="tl"/>
          </a:blipFill>
          <a:ln w="38100">
            <a:solidFill>
              <a:schemeClr val="accent2"/>
            </a:solidFill>
            <a:round/>
            <a:headEnd/>
            <a:tailEnd/>
          </a:ln>
        </p:spPr>
        <p:txBody>
          <a:bodyPr lIns="81621" tIns="40811" rIns="81621" bIns="40811">
            <a:spAutoFit/>
          </a:bodyPr>
          <a:lstStyle/>
          <a:p>
            <a:pPr>
              <a:spcBef>
                <a:spcPct val="50000"/>
              </a:spcBef>
            </a:pPr>
            <a:r>
              <a:rPr lang="ru-RU" sz="2200" b="1" u="sng" dirty="0"/>
              <a:t>3-категория</a:t>
            </a:r>
          </a:p>
          <a:p>
            <a:pPr>
              <a:spcBef>
                <a:spcPct val="50000"/>
              </a:spcBef>
            </a:pPr>
            <a:r>
              <a:rPr lang="ru-RU" sz="2200" b="1" dirty="0"/>
              <a:t>Высылать </a:t>
            </a:r>
          </a:p>
          <a:p>
            <a:pPr>
              <a:spcBef>
                <a:spcPct val="50000"/>
              </a:spcBef>
            </a:pPr>
            <a:r>
              <a:rPr lang="ru-RU" sz="2200" b="1" dirty="0"/>
              <a:t>за пределы</a:t>
            </a:r>
          </a:p>
          <a:p>
            <a:pPr>
              <a:spcBef>
                <a:spcPct val="50000"/>
              </a:spcBef>
            </a:pPr>
            <a:r>
              <a:rPr lang="ru-RU" sz="2200" b="1" dirty="0"/>
              <a:t>колхоза на</a:t>
            </a:r>
          </a:p>
          <a:p>
            <a:pPr>
              <a:spcBef>
                <a:spcPct val="50000"/>
              </a:spcBef>
            </a:pPr>
            <a:r>
              <a:rPr lang="ru-RU" sz="2200" b="1" dirty="0"/>
              <a:t>новые</a:t>
            </a:r>
          </a:p>
          <a:p>
            <a:pPr>
              <a:spcBef>
                <a:spcPct val="50000"/>
              </a:spcBef>
            </a:pPr>
            <a:r>
              <a:rPr lang="ru-RU" sz="2200" b="1" dirty="0"/>
              <a:t>земли.</a:t>
            </a:r>
          </a:p>
        </p:txBody>
      </p:sp>
      <p:pic>
        <p:nvPicPr>
          <p:cNvPr id="13319" name="Рисунок 9" descr="soviet-posters-001.jpg"/>
          <p:cNvPicPr>
            <a:picLocks noChangeAspect="1"/>
          </p:cNvPicPr>
          <p:nvPr/>
        </p:nvPicPr>
        <p:blipFill>
          <a:blip r:embed="rId3"/>
          <a:srcRect/>
          <a:stretch>
            <a:fillRect/>
          </a:stretch>
        </p:blipFill>
        <p:spPr bwMode="auto">
          <a:xfrm>
            <a:off x="2" y="4500566"/>
            <a:ext cx="3186113" cy="235743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linds(horizontal)">
                                      <p:cBhvr>
                                        <p:cTn id="7" dur="20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circle(in)">
                                      <p:cBhvr>
                                        <p:cTn id="12" dur="2000"/>
                                        <p:tgtEl>
                                          <p:spTgt spid="92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225"/>
                                        </p:tgtEl>
                                        <p:attrNameLst>
                                          <p:attrName>style.visibility</p:attrName>
                                        </p:attrNameLst>
                                      </p:cBhvr>
                                      <p:to>
                                        <p:strVal val="visible"/>
                                      </p:to>
                                    </p:set>
                                    <p:animEffect transition="in" filter="circle(in)">
                                      <p:cBhvr>
                                        <p:cTn id="17" dur="2000"/>
                                        <p:tgtEl>
                                          <p:spTgt spid="92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226"/>
                                        </p:tgtEl>
                                        <p:attrNameLst>
                                          <p:attrName>style.visibility</p:attrName>
                                        </p:attrNameLst>
                                      </p:cBhvr>
                                      <p:to>
                                        <p:strVal val="visible"/>
                                      </p:to>
                                    </p:set>
                                    <p:animEffect transition="in" filter="circle(in)">
                                      <p:cBhvr>
                                        <p:cTn id="22" dur="2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3" grpId="0" animBg="1"/>
      <p:bldP spid="9225" grpId="0" animBg="1"/>
      <p:bldP spid="92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 descr="van_0vladimirovia_6.jpg"/>
          <p:cNvPicPr>
            <a:picLocks noChangeAspect="1"/>
          </p:cNvPicPr>
          <p:nvPr/>
        </p:nvPicPr>
        <p:blipFill>
          <a:blip r:embed="rId2"/>
          <a:srcRect/>
          <a:stretch>
            <a:fillRect/>
          </a:stretch>
        </p:blipFill>
        <p:spPr bwMode="auto">
          <a:xfrm>
            <a:off x="0" y="2"/>
            <a:ext cx="9144000" cy="6286500"/>
          </a:xfrm>
          <a:prstGeom prst="rect">
            <a:avLst/>
          </a:prstGeom>
          <a:noFill/>
          <a:ln w="9525">
            <a:noFill/>
            <a:miter lim="800000"/>
            <a:headEnd/>
            <a:tailEnd/>
          </a:ln>
        </p:spPr>
      </p:pic>
      <p:sp>
        <p:nvSpPr>
          <p:cNvPr id="3" name="TextBox 2"/>
          <p:cNvSpPr txBox="1"/>
          <p:nvPr/>
        </p:nvSpPr>
        <p:spPr>
          <a:xfrm>
            <a:off x="285753" y="6361417"/>
            <a:ext cx="8501063" cy="344029"/>
          </a:xfrm>
          <a:prstGeom prst="rect">
            <a:avLst/>
          </a:prstGeom>
        </p:spPr>
        <p:style>
          <a:lnRef idx="3">
            <a:schemeClr val="lt1"/>
          </a:lnRef>
          <a:fillRef idx="1">
            <a:schemeClr val="accent2"/>
          </a:fillRef>
          <a:effectRef idx="1">
            <a:schemeClr val="accent2"/>
          </a:effectRef>
          <a:fontRef idx="minor">
            <a:schemeClr val="lt1"/>
          </a:fontRef>
        </p:style>
        <p:txBody>
          <a:bodyPr lIns="81621" tIns="40811" rIns="81621" bIns="40811">
            <a:spAutoFit/>
          </a:bodyPr>
          <a:lstStyle/>
          <a:p>
            <a:pPr algn="ctr">
              <a:defRPr/>
            </a:pPr>
            <a:r>
              <a:rPr lang="ru-RU" sz="1700" dirty="0"/>
              <a:t>Семья «кулака» отправлена на выселение.</a:t>
            </a: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 y="68627"/>
            <a:ext cx="9113520" cy="5016758"/>
          </a:xfrm>
          <a:prstGeom prst="rect">
            <a:avLst/>
          </a:prstGeom>
        </p:spPr>
        <p:txBody>
          <a:bodyPr wrap="square">
            <a:spAutoFit/>
          </a:bodyPr>
          <a:lstStyle/>
          <a:p>
            <a:pPr indent="358775"/>
            <a:r>
              <a:rPr lang="ru-RU" sz="2000" dirty="0"/>
              <a:t>Страна все гуще покрывалась сетью лагерей, поселков «спецпереселенцев» (высланных «кулаков» и членов их семей). К январю 1932 г. было выселено 1,4 млн. чел, из них несколько сот тысяч - в отдаленные районы страны. Их отправляли на принудительные работы (например, на строительство </a:t>
            </a:r>
            <a:r>
              <a:rPr lang="ru-RU" sz="2000" dirty="0" err="1"/>
              <a:t>Беломорско</a:t>
            </a:r>
            <a:r>
              <a:rPr lang="ru-RU" sz="2000" dirty="0"/>
              <a:t>–Балтийского канала), рубку леса на Урале, в Карелии, Сибири, на Дальнем востоке. Многие гибли в пути, многие - по прибытии на место, поскольку, как правило, «спецпереселенцев» высаживали на голом месте: в лесу, в горах, в степи. Выселяемым семьям разрешалось брать с собой одежду, постельные и кухонные принадлежности, продовольствие на 3 месяца, однако общий багаж не должен весить больше </a:t>
            </a:r>
            <a:r>
              <a:rPr lang="ru-RU" sz="2000" dirty="0" smtClean="0"/>
              <a:t>480 кг. </a:t>
            </a:r>
            <a:r>
              <a:rPr lang="ru-RU" sz="2000" dirty="0"/>
              <a:t>Остальное имущество изымалось и распределялось между колхозом и бедняками</a:t>
            </a:r>
            <a:r>
              <a:rPr lang="ru-RU" sz="2000" dirty="0" smtClean="0"/>
              <a:t>.</a:t>
            </a:r>
          </a:p>
          <a:p>
            <a:pPr indent="358775"/>
            <a:r>
              <a:rPr lang="ru-RU" sz="2000" dirty="0"/>
              <a:t>Раскулачивание стало инструментом форсирования коллективизации: сопротивлявшихся созданию колхозов на законных основаниях можно было репрессировать как кулаков или им сочувствовавших -  </a:t>
            </a:r>
            <a:r>
              <a:rPr lang="ru-RU" sz="2000" b="1" u="sng" dirty="0">
                <a:solidFill>
                  <a:srgbClr val="7030A0"/>
                </a:solidFill>
              </a:rPr>
              <a:t>«подкулачников</a:t>
            </a:r>
            <a:r>
              <a:rPr lang="ru-RU" sz="2000" b="1" u="sng" dirty="0" smtClean="0">
                <a:solidFill>
                  <a:srgbClr val="7030A0"/>
                </a:solidFill>
              </a:rPr>
              <a:t>».</a:t>
            </a:r>
          </a:p>
        </p:txBody>
      </p:sp>
    </p:spTree>
    <p:extLst>
      <p:ext uri="{BB962C8B-B14F-4D97-AF65-F5344CB8AC3E}">
        <p14:creationId xmlns:p14="http://schemas.microsoft.com/office/powerpoint/2010/main" val="1481302040"/>
      </p:ext>
    </p:ext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8881"/>
            <a:ext cx="9144000" cy="4796999"/>
          </a:xfrm>
          <a:prstGeom prst="rect">
            <a:avLst/>
          </a:prstGeom>
          <a:solidFill>
            <a:schemeClr val="bg1"/>
          </a:solidFill>
        </p:spPr>
        <p:txBody>
          <a:bodyPr wrap="square" lIns="56685" tIns="28343" rIns="56685" bIns="28343">
            <a:spAutoFit/>
          </a:bodyPr>
          <a:lstStyle/>
          <a:p>
            <a:pPr algn="ctr"/>
            <a:r>
              <a:rPr lang="ru-RU" sz="2200" i="1" dirty="0"/>
              <a:t>Из дневника учителя из Курской области  </a:t>
            </a:r>
            <a:endParaRPr lang="de-DE" sz="2200" dirty="0"/>
          </a:p>
          <a:p>
            <a:r>
              <a:rPr lang="ru-RU" sz="2200" dirty="0"/>
              <a:t>Посмотрел я на них: обыкновенные русские крестьяне и крестьянки в зипунах, полушубках, поддевках. Многие в лаптях. Тут же копоши-</a:t>
            </a:r>
            <a:r>
              <a:rPr lang="ru-RU" sz="2200" dirty="0" err="1"/>
              <a:t>лись</a:t>
            </a:r>
            <a:r>
              <a:rPr lang="ru-RU" sz="2200" dirty="0"/>
              <a:t> всех возрастов дети. Вокруг разбросаны домашние вещи - мешки, сумки, сундучки. Зрелище тяжкое - словно беженцы с при-фронтовой поло­сы. Рассказывали, что забрали их врасплох, ночью. Некото­рые даже не захватили необходимых пожитков. Кругом стон и плач. Кричат навзрыд, как по покойнику. Из арестантского помещения всех повели на станцию. Здесь кулаков посадили в товарные вагоны-теплушки, человек по сорок. В вагонах - теснота, духота, вонь... Было нелепое распоряжение комен­данта - людей из вагона не выпускать... Первые приведен­ные на станцию просидели в закрытых вагонах двое суток. Наконец сформировали состав - 12 вагонов, человек, веро­ятно, пятьсот. Ночью их куда-то отправили.</a:t>
            </a:r>
            <a:endParaRPr lang="de-DE" sz="2200" dirty="0"/>
          </a:p>
        </p:txBody>
      </p:sp>
    </p:spTree>
    <p:extLst>
      <p:ext uri="{BB962C8B-B14F-4D97-AF65-F5344CB8AC3E}">
        <p14:creationId xmlns:p14="http://schemas.microsoft.com/office/powerpoint/2010/main" val="1803967485"/>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6" descr="st_pla01.jpg"/>
          <p:cNvPicPr>
            <a:picLocks noChangeAspect="1"/>
          </p:cNvPicPr>
          <p:nvPr/>
        </p:nvPicPr>
        <p:blipFill>
          <a:blip r:embed="rId2"/>
          <a:srcRect/>
          <a:stretch>
            <a:fillRect/>
          </a:stretch>
        </p:blipFill>
        <p:spPr bwMode="auto">
          <a:xfrm>
            <a:off x="1331640" y="1124744"/>
            <a:ext cx="6624736" cy="4949341"/>
          </a:xfrm>
          <a:prstGeom prst="rect">
            <a:avLst/>
          </a:prstGeom>
          <a:noFill/>
          <a:ln w="9525">
            <a:noFill/>
            <a:miter lim="800000"/>
            <a:headEnd/>
            <a:tailEnd/>
          </a:ln>
        </p:spPr>
      </p:pic>
      <p:sp>
        <p:nvSpPr>
          <p:cNvPr id="8" name="Прямоугольник 7"/>
          <p:cNvSpPr/>
          <p:nvPr/>
        </p:nvSpPr>
        <p:spPr>
          <a:xfrm>
            <a:off x="1400613" y="1700809"/>
            <a:ext cx="6546390" cy="3360239"/>
          </a:xfrm>
          <a:prstGeom prst="rect">
            <a:avLst/>
          </a:prstGeom>
          <a:noFill/>
        </p:spPr>
        <p:txBody>
          <a:bodyPr wrap="none" lIns="81621" tIns="40811" rIns="81621" bIns="40811">
            <a:spAutoFit/>
          </a:bodyPr>
          <a:lstStyle/>
          <a:p>
            <a:pPr algn="ctr">
              <a:defRPr/>
            </a:pPr>
            <a:r>
              <a:rPr lang="ru-RU" sz="71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40000"/>
                    <a:lumOff val="60000"/>
                  </a:schemeClr>
                </a:solidFill>
                <a:effectLst>
                  <a:outerShdw blurRad="50800" dist="40000" dir="5400000" algn="tl" rotWithShape="0">
                    <a:srgbClr val="000000">
                      <a:shade val="5000"/>
                      <a:satMod val="120000"/>
                      <a:alpha val="33000"/>
                    </a:srgbClr>
                  </a:outerShdw>
                </a:effectLst>
                <a:latin typeface="Monotype Corsiva" pitchFamily="66" charset="0"/>
              </a:rPr>
              <a:t>Коллективизация </a:t>
            </a:r>
          </a:p>
          <a:p>
            <a:pPr algn="ctr">
              <a:defRPr/>
            </a:pPr>
            <a:r>
              <a:rPr lang="ru-RU" sz="71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40000"/>
                    <a:lumOff val="60000"/>
                  </a:schemeClr>
                </a:solidFill>
                <a:effectLst>
                  <a:outerShdw blurRad="50800" dist="40000" dir="5400000" algn="tl" rotWithShape="0">
                    <a:srgbClr val="000000">
                      <a:shade val="5000"/>
                      <a:satMod val="120000"/>
                      <a:alpha val="33000"/>
                    </a:srgbClr>
                  </a:outerShdw>
                </a:effectLst>
                <a:latin typeface="Monotype Corsiva" pitchFamily="66" charset="0"/>
              </a:rPr>
              <a:t>сельского</a:t>
            </a:r>
          </a:p>
          <a:p>
            <a:pPr algn="ctr">
              <a:defRPr/>
            </a:pPr>
            <a:r>
              <a:rPr lang="ru-RU" sz="71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40000"/>
                    <a:lumOff val="60000"/>
                  </a:schemeClr>
                </a:solidFill>
                <a:effectLst>
                  <a:outerShdw blurRad="50800" dist="40000" dir="5400000" algn="tl" rotWithShape="0">
                    <a:srgbClr val="000000">
                      <a:shade val="5000"/>
                      <a:satMod val="120000"/>
                      <a:alpha val="33000"/>
                    </a:srgbClr>
                  </a:outerShdw>
                </a:effectLst>
                <a:latin typeface="Monotype Corsiva" pitchFamily="66" charset="0"/>
              </a:rPr>
              <a:t>хозяйства в СССР</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44" y="68627"/>
            <a:ext cx="9144000" cy="5016758"/>
          </a:xfrm>
          <a:prstGeom prst="rect">
            <a:avLst/>
          </a:prstGeom>
        </p:spPr>
        <p:txBody>
          <a:bodyPr wrap="square">
            <a:spAutoFit/>
          </a:bodyPr>
          <a:lstStyle/>
          <a:p>
            <a:pPr indent="358775"/>
            <a:r>
              <a:rPr lang="ru-RU" sz="2000" b="1" i="1" dirty="0" smtClean="0"/>
              <a:t>Из писем председателю ВЦИК </a:t>
            </a:r>
            <a:r>
              <a:rPr lang="ru-RU" sz="2000" b="1" i="1" dirty="0"/>
              <a:t>М.И. КАЛИНИНУ. </a:t>
            </a:r>
            <a:r>
              <a:rPr lang="ru-RU" sz="2000" b="1" i="1" dirty="0" smtClean="0"/>
              <a:t>Начало1930-х гг. </a:t>
            </a:r>
          </a:p>
          <a:p>
            <a:pPr indent="358775"/>
            <a:r>
              <a:rPr lang="ru-RU" sz="2000" dirty="0" smtClean="0"/>
              <a:t>«</a:t>
            </a:r>
            <a:r>
              <a:rPr lang="ru-RU" sz="2000" dirty="0"/>
              <a:t>Уважаемый </a:t>
            </a:r>
            <a:r>
              <a:rPr lang="ru-RU" sz="2000" dirty="0" smtClean="0"/>
              <a:t>тов. </a:t>
            </a:r>
            <a:r>
              <a:rPr lang="ru-RU" sz="2000" dirty="0"/>
              <a:t>Михаил Иванович Калинин! Сообщаю из лагеря </a:t>
            </a:r>
            <a:r>
              <a:rPr lang="ru-RU" sz="2000" dirty="0" err="1"/>
              <a:t>Макарихи</a:t>
            </a:r>
            <a:r>
              <a:rPr lang="ru-RU" sz="2000" dirty="0"/>
              <a:t> - г. Котлас. ...Усматривалось ли вами то, что вместе с родителями переселяются и беззащитные дети от 2-х недель и старше и страдают в бараках совершенно непригодных... Хлеб выдается с опозданием на 5 дней. Такой мизерный паек, и то несвоевременно... Мы все, невинные, ждем окончательного рассмотрения дела по нашим заявлениям...». </a:t>
            </a:r>
            <a:endParaRPr lang="ru-RU" sz="2000" dirty="0" smtClean="0"/>
          </a:p>
          <a:p>
            <a:pPr indent="358775"/>
            <a:endParaRPr lang="ru-RU" sz="2000" dirty="0"/>
          </a:p>
          <a:p>
            <a:pPr indent="358775"/>
            <a:r>
              <a:rPr lang="ru-RU" sz="2000" dirty="0" smtClean="0"/>
              <a:t>«</a:t>
            </a:r>
            <a:r>
              <a:rPr lang="ru-RU" sz="2000" dirty="0"/>
              <a:t>Председателю ВЦИК тов. М.И. Калинину. Находясь в ссылке, я насмотрелся на весь ужас этого массового выселения целых семейств... Пусть это кулаки, хотя многие из них имели совершенно ничтожное, ниже середняцкого состояние, пусть вредные элементы, хотя, правду сказать, многие попали сюда только из-за злых языков своих соседей, но все же это люди, а не скотина, и жить им приходится гораздо хуже, чем живет скотина у культурного хозяина</a:t>
            </a:r>
            <a:r>
              <a:rPr lang="ru-RU" sz="2000" dirty="0" smtClean="0"/>
              <a:t>...»</a:t>
            </a:r>
            <a:endParaRPr lang="de-DE" sz="2000" dirty="0"/>
          </a:p>
        </p:txBody>
      </p:sp>
    </p:spTree>
    <p:extLst>
      <p:ext uri="{BB962C8B-B14F-4D97-AF65-F5344CB8AC3E}">
        <p14:creationId xmlns:p14="http://schemas.microsoft.com/office/powerpoint/2010/main" val="1340703424"/>
      </p:ext>
    </p:ext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1631216"/>
          </a:xfrm>
          <a:prstGeom prst="rect">
            <a:avLst/>
          </a:prstGeom>
          <a:solidFill>
            <a:schemeClr val="accent6">
              <a:lumMod val="40000"/>
              <a:lumOff val="60000"/>
            </a:schemeClr>
          </a:solidFill>
        </p:spPr>
        <p:txBody>
          <a:bodyPr wrap="square">
            <a:spAutoFit/>
          </a:bodyPr>
          <a:lstStyle/>
          <a:p>
            <a:r>
              <a:rPr lang="ru-RU" sz="2000" dirty="0"/>
              <a:t>Насильственная коллективизация и раскулачивание вызвали протест крестьян. В феврале-марте 1930 г. начался массовый забой скота, поголовье крупного рогатого скота сократилось в результате на треть. В 1929 г. было зарегистрировано 1300 крестьянских </a:t>
            </a:r>
            <a:r>
              <a:rPr lang="ru-RU" sz="2000" dirty="0" err="1"/>
              <a:t>антиколхозных</a:t>
            </a:r>
            <a:r>
              <a:rPr lang="ru-RU" sz="2000" dirty="0"/>
              <a:t> выступлений</a:t>
            </a:r>
            <a:r>
              <a:rPr lang="ru-RU" sz="2000" dirty="0" smtClean="0"/>
              <a:t>.</a:t>
            </a:r>
            <a:endParaRPr lang="de-DE" sz="2000" dirty="0"/>
          </a:p>
        </p:txBody>
      </p:sp>
      <p:cxnSp>
        <p:nvCxnSpPr>
          <p:cNvPr id="5" name="Прямая со стрелкой 4"/>
          <p:cNvCxnSpPr>
            <a:stCxn id="3" idx="2"/>
          </p:cNvCxnSpPr>
          <p:nvPr/>
        </p:nvCxnSpPr>
        <p:spPr>
          <a:xfrm>
            <a:off x="4572000" y="1631216"/>
            <a:ext cx="0" cy="14137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0" y="3140969"/>
            <a:ext cx="9252520" cy="1200329"/>
          </a:xfrm>
          <a:prstGeom prst="rect">
            <a:avLst/>
          </a:prstGeom>
        </p:spPr>
        <p:txBody>
          <a:bodyPr wrap="square">
            <a:spAutoFit/>
          </a:bodyPr>
          <a:lstStyle/>
          <a:p>
            <a:r>
              <a:rPr lang="ru-RU" sz="2400" dirty="0"/>
              <a:t>2 марта 1930 г. </a:t>
            </a:r>
            <a:r>
              <a:rPr lang="ru-RU" sz="2400" dirty="0" smtClean="0"/>
              <a:t>- в газете «Правда» </a:t>
            </a:r>
            <a:r>
              <a:rPr lang="ru-RU" sz="2400" dirty="0"/>
              <a:t>вышла статья Сталина </a:t>
            </a:r>
            <a:r>
              <a:rPr lang="ru-RU" sz="2400" b="1" u="sng" dirty="0">
                <a:solidFill>
                  <a:srgbClr val="C00000"/>
                </a:solidFill>
              </a:rPr>
              <a:t>«Головокружение от успехов»</a:t>
            </a:r>
            <a:r>
              <a:rPr lang="ru-RU" sz="2400" dirty="0"/>
              <a:t>, содержавшая обвинение в перегибах в адрес местного руководства</a:t>
            </a:r>
            <a:r>
              <a:rPr lang="ru-RU" sz="2400" dirty="0" smtClean="0"/>
              <a:t>.</a:t>
            </a:r>
            <a:endParaRPr lang="de-DE" sz="2400" dirty="0"/>
          </a:p>
        </p:txBody>
      </p:sp>
    </p:spTree>
    <p:extLst>
      <p:ext uri="{BB962C8B-B14F-4D97-AF65-F5344CB8AC3E}">
        <p14:creationId xmlns:p14="http://schemas.microsoft.com/office/powerpoint/2010/main" val="860826123"/>
      </p:ext>
    </p:extLst>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64638"/>
            <a:ext cx="9180512" cy="4401205"/>
          </a:xfrm>
          <a:prstGeom prst="rect">
            <a:avLst/>
          </a:prstGeom>
        </p:spPr>
        <p:txBody>
          <a:bodyPr wrap="square">
            <a:spAutoFit/>
          </a:bodyPr>
          <a:lstStyle/>
          <a:p>
            <a:pPr indent="92075" algn="ctr"/>
            <a:r>
              <a:rPr lang="ru-RU" sz="2000" b="1" dirty="0"/>
              <a:t>Из статьи И.В. Сталина «Головокружение от успехов», 2 марта 1930 г.: </a:t>
            </a:r>
            <a:endParaRPr lang="ru-RU" sz="2000" b="1" dirty="0" smtClean="0"/>
          </a:p>
          <a:p>
            <a:pPr indent="182563"/>
            <a:r>
              <a:rPr lang="ru-RU" sz="2000" i="1" dirty="0" smtClean="0"/>
              <a:t>«...</a:t>
            </a:r>
            <a:r>
              <a:rPr lang="ru-RU" sz="2000" i="1" dirty="0"/>
              <a:t>Нельзя насаждать колхозы силой. Это было бы глупо и реакционно. Колхозное движение должно опираться на активную поддержку со стороны основных масс крестьянства. Нельзя механически пересаживать образцы колхозного строительства в развитых районах в районы неразвитые. Это было бы глупо и реакционно. Такая «политика» одним ударом развенчала бы политику коллективизации... Дразнить крестьянина-колхозника «обобществлением» жилых построек, всего молочного скота, всего мелкого скота, домашней птицы, когда зерновая проблема еще не разрешена, когда артельная форма колхозов еще не закреплена, - разве не ясно, что такая «политика» может быть угодной и выгодной лишь нашим заклятым врагам? Чтобы выправить линию нашей работы в области колхозного строительства, надо положить конец этим настроениям</a:t>
            </a:r>
            <a:r>
              <a:rPr lang="ru-RU" sz="2000" i="1" dirty="0" smtClean="0"/>
              <a:t>...»</a:t>
            </a:r>
            <a:endParaRPr lang="de-DE" sz="2000" i="1" dirty="0"/>
          </a:p>
        </p:txBody>
      </p:sp>
    </p:spTree>
    <p:extLst>
      <p:ext uri="{BB962C8B-B14F-4D97-AF65-F5344CB8AC3E}">
        <p14:creationId xmlns:p14="http://schemas.microsoft.com/office/powerpoint/2010/main" val="872802167"/>
      </p:ext>
    </p:extLst>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8627"/>
            <a:ext cx="9144000" cy="4832092"/>
          </a:xfrm>
          <a:prstGeom prst="rect">
            <a:avLst/>
          </a:prstGeom>
        </p:spPr>
        <p:txBody>
          <a:bodyPr wrap="square">
            <a:spAutoFit/>
          </a:bodyPr>
          <a:lstStyle/>
          <a:p>
            <a:r>
              <a:rPr lang="ru-RU" sz="2800" b="1" dirty="0" smtClean="0"/>
              <a:t>3) </a:t>
            </a:r>
            <a:r>
              <a:rPr lang="ru-RU" sz="2800" b="1" u="sng" dirty="0" smtClean="0">
                <a:solidFill>
                  <a:srgbClr val="C00000"/>
                </a:solidFill>
              </a:rPr>
              <a:t>1929-1933г. - создание МТС </a:t>
            </a:r>
            <a:r>
              <a:rPr lang="ru-RU" sz="2800" dirty="0" smtClean="0"/>
              <a:t>(Машинно-тракторных станций). </a:t>
            </a:r>
          </a:p>
          <a:p>
            <a:r>
              <a:rPr lang="ru-RU" sz="2800" dirty="0"/>
              <a:t>Обычно МТС имели </a:t>
            </a:r>
            <a:r>
              <a:rPr lang="ru-RU" sz="2800" dirty="0" smtClean="0"/>
              <a:t>10-20 </a:t>
            </a:r>
            <a:r>
              <a:rPr lang="ru-RU" sz="2800" dirty="0"/>
              <a:t>тракторно-полеводческих бригад, до 100 тракторов, более 30 зерноуборочных комбайнов и много почвообрабатывающей и посевной сельхозтехники. Также МТС располагали механической мастерской, нефтебазой, складскими помещениями, грузовым автотранспортом, общежитиями для механизаторов-ремонтников.</a:t>
            </a:r>
            <a:endParaRPr lang="ru-RU" sz="2800" dirty="0" smtClean="0"/>
          </a:p>
          <a:p>
            <a:r>
              <a:rPr lang="ru-RU" sz="2800" dirty="0" smtClean="0"/>
              <a:t>Тракторы с каждой МТС использовались несколькими десятками колхозов.</a:t>
            </a:r>
            <a:endParaRPr lang="de-DE" sz="2800" dirty="0"/>
          </a:p>
        </p:txBody>
      </p:sp>
    </p:spTree>
    <p:extLst>
      <p:ext uri="{BB962C8B-B14F-4D97-AF65-F5344CB8AC3E}">
        <p14:creationId xmlns:p14="http://schemas.microsoft.com/office/powerpoint/2010/main" val="1785037925"/>
      </p:ext>
    </p:extLst>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251520" y="1740870"/>
            <a:ext cx="8712968" cy="2544632"/>
          </a:xfrm>
          <a:prstGeom prst="rect">
            <a:avLst/>
          </a:prstGeom>
          <a:noFill/>
          <a:ln w="9525">
            <a:noFill/>
            <a:miter lim="800000"/>
            <a:headEnd/>
            <a:tailEnd/>
          </a:ln>
        </p:spPr>
        <p:txBody>
          <a:bodyPr wrap="square" lIns="81621" tIns="40811" rIns="81621" bIns="40811" anchor="ctr">
            <a:spAutoFit/>
          </a:bodyPr>
          <a:lstStyle/>
          <a:p>
            <a:r>
              <a:rPr lang="ru-RU" sz="3200" b="1" i="1" dirty="0"/>
              <a:t>В период коллективизации</a:t>
            </a:r>
          </a:p>
          <a:p>
            <a:r>
              <a:rPr lang="ru-RU" sz="3200" b="1" i="1" dirty="0"/>
              <a:t>«… искореняли сотни самых трудолюбивых, </a:t>
            </a:r>
            <a:r>
              <a:rPr lang="ru-RU" sz="3200" b="1" i="1" dirty="0" err="1"/>
              <a:t>распорядливых</a:t>
            </a:r>
            <a:r>
              <a:rPr lang="ru-RU" sz="3200" b="1" i="1" dirty="0"/>
              <a:t>, смышленых крестьян, тех, кто и несли в себе устойчивость русской нации». </a:t>
            </a:r>
          </a:p>
        </p:txBody>
      </p:sp>
      <p:sp>
        <p:nvSpPr>
          <p:cNvPr id="7173" name="Rectangle 5"/>
          <p:cNvSpPr>
            <a:spLocks noChangeArrowheads="1"/>
          </p:cNvSpPr>
          <p:nvPr/>
        </p:nvSpPr>
        <p:spPr bwMode="auto">
          <a:xfrm>
            <a:off x="6804248" y="4837026"/>
            <a:ext cx="2250343" cy="390196"/>
          </a:xfrm>
          <a:prstGeom prst="rect">
            <a:avLst/>
          </a:prstGeom>
          <a:noFill/>
          <a:ln w="9525">
            <a:noFill/>
            <a:miter lim="800000"/>
            <a:headEnd/>
            <a:tailEnd/>
          </a:ln>
        </p:spPr>
        <p:txBody>
          <a:bodyPr wrap="none" lIns="81621" tIns="40811" rIns="81621" bIns="40811" anchor="ctr">
            <a:spAutoFit/>
          </a:bodyPr>
          <a:lstStyle/>
          <a:p>
            <a:r>
              <a:rPr lang="ru-RU" sz="2000" b="1" i="1"/>
              <a:t>А. Солженицын </a:t>
            </a:r>
          </a:p>
        </p:txBody>
      </p:sp>
      <p:sp>
        <p:nvSpPr>
          <p:cNvPr id="2" name="Прямоугольник 1"/>
          <p:cNvSpPr/>
          <p:nvPr/>
        </p:nvSpPr>
        <p:spPr>
          <a:xfrm>
            <a:off x="1182151" y="89244"/>
            <a:ext cx="6829143" cy="565071"/>
          </a:xfrm>
          <a:prstGeom prst="rect">
            <a:avLst/>
          </a:prstGeom>
          <a:solidFill>
            <a:schemeClr val="accent1"/>
          </a:solidFill>
        </p:spPr>
        <p:txBody>
          <a:bodyPr wrap="square" lIns="56685" tIns="28343" rIns="56685" bIns="28343">
            <a:spAutoFit/>
          </a:bodyPr>
          <a:lstStyle/>
          <a:p>
            <a:r>
              <a:rPr lang="ru-RU" sz="3300" dirty="0">
                <a:solidFill>
                  <a:srgbClr val="C00000"/>
                </a:solidFill>
              </a:rPr>
              <a:t>4. Результаты коллективизации.</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172"/>
                                        </p:tgtEl>
                                        <p:attrNameLst>
                                          <p:attrName>style.visibility</p:attrName>
                                        </p:attrNameLst>
                                      </p:cBhvr>
                                      <p:to>
                                        <p:strVal val="visible"/>
                                      </p:to>
                                    </p:set>
                                    <p:anim calcmode="discrete" valueType="clr">
                                      <p:cBhvr override="childStyle">
                                        <p:cTn id="7" dur="80"/>
                                        <p:tgtEl>
                                          <p:spTgt spid="717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2"/>
                                        </p:tgtEl>
                                        <p:attrNameLst>
                                          <p:attrName>fillcolor</p:attrName>
                                        </p:attrNameLst>
                                      </p:cBhvr>
                                      <p:tavLst>
                                        <p:tav tm="0">
                                          <p:val>
                                            <p:clrVal>
                                              <a:schemeClr val="accent2"/>
                                            </p:clrVal>
                                          </p:val>
                                        </p:tav>
                                        <p:tav tm="50000">
                                          <p:val>
                                            <p:clrVal>
                                              <a:schemeClr val="hlink"/>
                                            </p:clrVal>
                                          </p:val>
                                        </p:tav>
                                      </p:tavLst>
                                    </p:anim>
                                    <p:set>
                                      <p:cBhvr>
                                        <p:cTn id="9" dur="80"/>
                                        <p:tgtEl>
                                          <p:spTgt spid="7172"/>
                                        </p:tgtEl>
                                        <p:attrNameLst>
                                          <p:attrName>fill.type</p:attrName>
                                        </p:attrNameLst>
                                      </p:cBhvr>
                                      <p:to>
                                        <p:strVal val="solid"/>
                                      </p:to>
                                    </p:set>
                                  </p:childTnLst>
                                </p:cTn>
                              </p:par>
                            </p:childTnLst>
                          </p:cTn>
                        </p:par>
                        <p:par>
                          <p:cTn id="10" fill="hold">
                            <p:stCondLst>
                              <p:cond delay="5360"/>
                            </p:stCondLst>
                            <p:childTnLst>
                              <p:par>
                                <p:cTn id="11" presetID="2" presetClass="entr" presetSubtype="4" fill="hold" grpId="0" nodeType="after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ppt_x"/>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объединение крестьян в колхозы"/>
          <p:cNvPicPr>
            <a:picLocks noChangeAspect="1" noChangeArrowheads="1"/>
          </p:cNvPicPr>
          <p:nvPr/>
        </p:nvPicPr>
        <p:blipFill>
          <a:blip r:embed="rId2"/>
          <a:srcRect/>
          <a:stretch>
            <a:fillRect/>
          </a:stretch>
        </p:blipFill>
        <p:spPr bwMode="auto">
          <a:xfrm>
            <a:off x="-1" y="644691"/>
            <a:ext cx="9175863" cy="6240693"/>
          </a:xfrm>
          <a:prstGeom prst="rect">
            <a:avLst/>
          </a:prstGeom>
          <a:noFill/>
          <a:ln w="9525">
            <a:noFill/>
            <a:miter lim="800000"/>
            <a:headEnd/>
            <a:tailEnd/>
          </a:ln>
        </p:spPr>
      </p:pic>
      <p:sp>
        <p:nvSpPr>
          <p:cNvPr id="2" name="TextBox 1"/>
          <p:cNvSpPr txBox="1"/>
          <p:nvPr/>
        </p:nvSpPr>
        <p:spPr>
          <a:xfrm>
            <a:off x="2195736" y="43075"/>
            <a:ext cx="5256584" cy="523220"/>
          </a:xfrm>
          <a:prstGeom prst="rect">
            <a:avLst/>
          </a:prstGeom>
          <a:solidFill>
            <a:schemeClr val="bg1"/>
          </a:solidFill>
        </p:spPr>
        <p:txBody>
          <a:bodyPr wrap="square" rtlCol="0">
            <a:spAutoFit/>
          </a:bodyPr>
          <a:lstStyle/>
          <a:p>
            <a:pPr algn="ctr"/>
            <a:r>
              <a:rPr lang="ru-RU" sz="2800" b="1" dirty="0" smtClean="0">
                <a:solidFill>
                  <a:srgbClr val="C00000"/>
                </a:solidFill>
              </a:rPr>
              <a:t>Темпы коллективизации:</a:t>
            </a:r>
            <a:endParaRPr lang="de-DE" sz="2800" b="1" dirty="0">
              <a:solidFill>
                <a:srgbClr val="C0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ox(in)">
                                      <p:cBhvr>
                                        <p:cTn id="7" dur="3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9" name="Group 55"/>
          <p:cNvGraphicFramePr>
            <a:graphicFrameLocks noGrp="1"/>
          </p:cNvGraphicFramePr>
          <p:nvPr>
            <p:extLst>
              <p:ext uri="{D42A27DB-BD31-4B8C-83A1-F6EECF244321}">
                <p14:modId xmlns:p14="http://schemas.microsoft.com/office/powerpoint/2010/main" val="2025075877"/>
              </p:ext>
            </p:extLst>
          </p:nvPr>
        </p:nvGraphicFramePr>
        <p:xfrm>
          <a:off x="395290" y="1412776"/>
          <a:ext cx="8135937" cy="4558267"/>
        </p:xfrm>
        <a:graphic>
          <a:graphicData uri="http://schemas.openxmlformats.org/drawingml/2006/table">
            <a:tbl>
              <a:tblPr/>
              <a:tblGrid>
                <a:gridCol w="3600450"/>
                <a:gridCol w="1079500"/>
                <a:gridCol w="1092200"/>
                <a:gridCol w="2363787"/>
              </a:tblGrid>
              <a:tr h="864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9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100" b="1" i="0" u="none" strike="noStrike" cap="none" normalizeH="0" baseline="0" smtClean="0">
                          <a:ln>
                            <a:noFill/>
                          </a:ln>
                          <a:solidFill>
                            <a:schemeClr val="tx1"/>
                          </a:solidFill>
                          <a:effectLst/>
                          <a:latin typeface="Arial" charset="0"/>
                        </a:rPr>
                        <a:t>1928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100" b="1" i="0" u="none" strike="noStrike" cap="none" normalizeH="0" baseline="0" smtClean="0">
                          <a:ln>
                            <a:noFill/>
                          </a:ln>
                          <a:solidFill>
                            <a:schemeClr val="tx1"/>
                          </a:solidFill>
                          <a:effectLst/>
                          <a:latin typeface="Arial" charset="0"/>
                        </a:rPr>
                        <a:t>1932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100" b="1" i="0" u="none" strike="noStrike" cap="none" normalizeH="0" baseline="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100" b="1" i="0" u="none" strike="noStrike" cap="none" normalizeH="0" baseline="0" smtClean="0">
                          <a:ln>
                            <a:noFill/>
                          </a:ln>
                          <a:solidFill>
                            <a:schemeClr val="tx1"/>
                          </a:solidFill>
                          <a:effectLst/>
                          <a:latin typeface="Arial" charset="0"/>
                        </a:rPr>
                        <a:t>Рост(+), снижение(-)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100" b="1" i="0" u="none" strike="noStrike" cap="none" normalizeH="0" baseline="0" smtClean="0">
                          <a:ln>
                            <a:noFill/>
                          </a:ln>
                          <a:solidFill>
                            <a:schemeClr val="tx1"/>
                          </a:solidFill>
                          <a:effectLst/>
                          <a:latin typeface="Arial" charset="0"/>
                        </a:rPr>
                        <a:t>Вся посевная площадь млн. га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134,4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100" b="1" i="0" u="none" strike="noStrike" cap="none" normalizeH="0" baseline="0" dirty="0" smtClean="0">
                          <a:ln>
                            <a:noFill/>
                          </a:ln>
                          <a:solidFill>
                            <a:schemeClr val="tx1"/>
                          </a:solidFill>
                          <a:effectLst/>
                          <a:latin typeface="Arial" charset="0"/>
                        </a:rPr>
                        <a:t>Валовой сбор зерновых млн. тонн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73,3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69,9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100" b="1" i="0" u="none" strike="noStrike" cap="none" normalizeH="0" baseline="0" smtClean="0">
                          <a:ln>
                            <a:noFill/>
                          </a:ln>
                          <a:solidFill>
                            <a:schemeClr val="tx1"/>
                          </a:solidFill>
                          <a:effectLst/>
                          <a:latin typeface="Arial" charset="0"/>
                        </a:rPr>
                        <a:t>Урожайность, ц 1 га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2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100" b="1" i="0" u="none" strike="noStrike" cap="none" normalizeH="0" baseline="0" dirty="0" smtClean="0">
                          <a:ln>
                            <a:noFill/>
                          </a:ln>
                          <a:solidFill>
                            <a:schemeClr val="tx1"/>
                          </a:solidFill>
                          <a:effectLst/>
                          <a:latin typeface="Arial" charset="0"/>
                        </a:rPr>
                        <a:t>Производство мяса млн. тонн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2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100" b="1" i="0" u="none" strike="noStrike" cap="none" normalizeH="0" baseline="0" dirty="0" smtClean="0">
                          <a:ln>
                            <a:noFill/>
                          </a:ln>
                          <a:solidFill>
                            <a:schemeClr val="tx1"/>
                          </a:solidFill>
                          <a:effectLst/>
                          <a:latin typeface="Arial" charset="0"/>
                        </a:rPr>
                        <a:t>Производство молока млн. тонн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dirty="0" smtClean="0">
                          <a:ln>
                            <a:noFill/>
                          </a:ln>
                          <a:solidFill>
                            <a:schemeClr val="tx1"/>
                          </a:solidFill>
                          <a:effectLst/>
                          <a:latin typeface="Arial" charset="0"/>
                        </a:rPr>
                        <a:t>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smtClean="0">
                          <a:ln>
                            <a:noFill/>
                          </a:ln>
                          <a:solidFill>
                            <a:schemeClr val="tx1"/>
                          </a:solidFill>
                          <a:effectLst/>
                          <a:latin typeface="Arial" charset="0"/>
                        </a:rPr>
                        <a:t>20,3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700" b="0" i="0" u="none" strike="noStrike" cap="none" normalizeH="0" baseline="0" dirty="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251520" y="68627"/>
            <a:ext cx="8892480" cy="830997"/>
          </a:xfrm>
          <a:prstGeom prst="rect">
            <a:avLst/>
          </a:prstGeom>
          <a:noFill/>
        </p:spPr>
        <p:txBody>
          <a:bodyPr wrap="square" rtlCol="0">
            <a:spAutoFit/>
          </a:bodyPr>
          <a:lstStyle/>
          <a:p>
            <a:pPr algn="ctr"/>
            <a:r>
              <a:rPr lang="ru-RU" sz="2400" b="1" dirty="0" smtClean="0">
                <a:solidFill>
                  <a:srgbClr val="C00000"/>
                </a:solidFill>
              </a:rPr>
              <a:t>Сравнение сельскохозяйственных показателей до начала </a:t>
            </a:r>
            <a:r>
              <a:rPr lang="ru-RU" sz="2400" b="1" dirty="0">
                <a:solidFill>
                  <a:srgbClr val="C00000"/>
                </a:solidFill>
              </a:rPr>
              <a:t>и в самый разгар </a:t>
            </a:r>
            <a:r>
              <a:rPr lang="ru-RU" sz="2400" b="1" dirty="0" smtClean="0">
                <a:solidFill>
                  <a:srgbClr val="C00000"/>
                </a:solidFill>
              </a:rPr>
              <a:t>коллективизации:</a:t>
            </a:r>
            <a:endParaRPr lang="de-DE" sz="2400" b="1" dirty="0">
              <a:solidFill>
                <a:srgbClr val="C00000"/>
              </a:solidFill>
            </a:endParaRPr>
          </a:p>
        </p:txBody>
      </p:sp>
      <p:pic>
        <p:nvPicPr>
          <p:cNvPr id="5" name="Picture 10" descr="Человечек-1"/>
          <p:cNvPicPr>
            <a:picLocks noChangeAspect="1" noChangeArrowheads="1" noCrop="1"/>
          </p:cNvPicPr>
          <p:nvPr/>
        </p:nvPicPr>
        <p:blipFill>
          <a:blip r:embed="rId2"/>
          <a:srcRect/>
          <a:stretch>
            <a:fillRect/>
          </a:stretch>
        </p:blipFill>
        <p:spPr bwMode="auto">
          <a:xfrm>
            <a:off x="288009" y="5349213"/>
            <a:ext cx="778919" cy="1440160"/>
          </a:xfrm>
          <a:prstGeom prst="rect">
            <a:avLst/>
          </a:prstGeom>
          <a:noFill/>
          <a:ln w="9525">
            <a:noFill/>
            <a:miter lim="800000"/>
            <a:headEnd/>
            <a:tailEnd/>
          </a:ln>
        </p:spPr>
      </p:pic>
      <p:sp>
        <p:nvSpPr>
          <p:cNvPr id="6" name="TextBox 5"/>
          <p:cNvSpPr txBox="1"/>
          <p:nvPr/>
        </p:nvSpPr>
        <p:spPr>
          <a:xfrm>
            <a:off x="1187624" y="6021288"/>
            <a:ext cx="7740352" cy="400110"/>
          </a:xfrm>
          <a:prstGeom prst="rect">
            <a:avLst/>
          </a:prstGeom>
          <a:noFill/>
        </p:spPr>
        <p:txBody>
          <a:bodyPr wrap="square" rtlCol="0">
            <a:spAutoFit/>
          </a:bodyPr>
          <a:lstStyle/>
          <a:p>
            <a:r>
              <a:rPr lang="ru-RU" sz="2000" b="1" i="1" dirty="0" smtClean="0"/>
              <a:t>Какие выводы можно сделать из этой таблицы?</a:t>
            </a:r>
            <a:endParaRPr lang="de-DE" sz="2000" b="1" i="1" dirty="0">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31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64637"/>
            <a:ext cx="9144000" cy="4862870"/>
          </a:xfrm>
          <a:prstGeom prst="rect">
            <a:avLst/>
          </a:prstGeom>
        </p:spPr>
        <p:txBody>
          <a:bodyPr wrap="square">
            <a:spAutoFit/>
          </a:bodyPr>
          <a:lstStyle/>
          <a:p>
            <a:pPr indent="358775"/>
            <a:r>
              <a:rPr lang="ru-RU" dirty="0"/>
              <a:t>В начале 1930-х годов цены на зерно на мировом рынке резко упали. Урожаи 1931 и 1932 гг. в СССР были ниже средних. </a:t>
            </a:r>
            <a:r>
              <a:rPr lang="ru-RU" b="1" i="1" dirty="0"/>
              <a:t>Однако продажа хлеба за границу с целью получения валюты на закупку промышленного оборудования продолжалась. </a:t>
            </a:r>
            <a:endParaRPr lang="ru-RU" dirty="0" smtClean="0"/>
          </a:p>
          <a:p>
            <a:pPr indent="358775"/>
            <a:r>
              <a:rPr lang="ru-RU" dirty="0" smtClean="0"/>
              <a:t>В </a:t>
            </a:r>
            <a:r>
              <a:rPr lang="ru-RU" dirty="0"/>
              <a:t>1930 г. было собрано 835 млн центнеров зерна, из них экспортировано - 48,4 млн центнеров. В 1931 г. соответственно собрано - 695, вывезено 51,8 млн центнеров. </a:t>
            </a:r>
            <a:r>
              <a:rPr lang="ru-RU" b="1" i="1" dirty="0"/>
              <a:t>В 1932 г. выполнить задания по сдаче хлеба колхозы зерновых районов не смогли.</a:t>
            </a:r>
            <a:r>
              <a:rPr lang="ru-RU" dirty="0"/>
              <a:t> Туда были направлены чрезвычайные комиссии. Деревню захлестнула волна административного террора. </a:t>
            </a:r>
            <a:r>
              <a:rPr lang="ru-RU" b="1" dirty="0">
                <a:solidFill>
                  <a:srgbClr val="C00000"/>
                </a:solidFill>
              </a:rPr>
              <a:t>Изъятие для нужд индустриализации из колхозов ежегодно миллионов центнеров зерна вызвало вскоре страшный голод. </a:t>
            </a:r>
            <a:r>
              <a:rPr lang="ru-RU" dirty="0"/>
              <a:t>Зачастую изымалось даже то зерно, которое было предназначено для весеннего посева. Мало сеяли, мало и собирали. </a:t>
            </a:r>
            <a:r>
              <a:rPr lang="ru-RU" b="1" i="1" dirty="0">
                <a:solidFill>
                  <a:srgbClr val="C00000"/>
                </a:solidFill>
              </a:rPr>
              <a:t>Но план поставок необходимо было выполнять. Тогда у колхозников забирали последние продукты.</a:t>
            </a:r>
            <a:r>
              <a:rPr lang="ru-RU" dirty="0"/>
              <a:t> Импортные станки обошлись народу очень дорогой ценой, голодом 1932-1933 годов. Голод разразился на Украине, Северном Кавказе, Казахстане, в Центральной России. </a:t>
            </a:r>
            <a:r>
              <a:rPr lang="ru-RU" sz="2000" b="1" u="sng" dirty="0" smtClean="0"/>
              <a:t>По </a:t>
            </a:r>
            <a:r>
              <a:rPr lang="ru-RU" sz="2000" b="1" u="sng" dirty="0"/>
              <a:t>подсчетам </a:t>
            </a:r>
            <a:r>
              <a:rPr lang="ru-RU" sz="2000" b="1" u="sng" dirty="0" smtClean="0"/>
              <a:t>историков </a:t>
            </a:r>
            <a:r>
              <a:rPr lang="ru-RU" sz="2000" b="1" u="sng" dirty="0"/>
              <a:t>голод унес жизни более 5 млн человек</a:t>
            </a:r>
            <a:r>
              <a:rPr lang="ru-RU" sz="2000" b="1" u="sng" dirty="0" smtClean="0"/>
              <a:t>.</a:t>
            </a:r>
            <a:endParaRPr lang="de-DE" sz="2000" b="1" u="sng" dirty="0"/>
          </a:p>
        </p:txBody>
      </p:sp>
    </p:spTree>
    <p:extLst>
      <p:ext uri="{BB962C8B-B14F-4D97-AF65-F5344CB8AC3E}">
        <p14:creationId xmlns:p14="http://schemas.microsoft.com/office/powerpoint/2010/main" val="3523595951"/>
      </p:ext>
    </p:extLst>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1" descr="6a030.jpg"/>
          <p:cNvPicPr>
            <a:picLocks noChangeAspect="1"/>
          </p:cNvPicPr>
          <p:nvPr/>
        </p:nvPicPr>
        <p:blipFill>
          <a:blip r:embed="rId2"/>
          <a:srcRect/>
          <a:stretch>
            <a:fillRect/>
          </a:stretch>
        </p:blipFill>
        <p:spPr bwMode="auto">
          <a:xfrm>
            <a:off x="2" y="1"/>
            <a:ext cx="3724275" cy="3571875"/>
          </a:xfrm>
          <a:prstGeom prst="rect">
            <a:avLst/>
          </a:prstGeom>
          <a:noFill/>
          <a:ln w="9525">
            <a:noFill/>
            <a:miter lim="800000"/>
            <a:headEnd/>
            <a:tailEnd/>
          </a:ln>
        </p:spPr>
      </p:pic>
      <p:pic>
        <p:nvPicPr>
          <p:cNvPr id="22531" name="Рисунок 2" descr="681c5.jpg"/>
          <p:cNvPicPr>
            <a:picLocks noChangeAspect="1"/>
          </p:cNvPicPr>
          <p:nvPr/>
        </p:nvPicPr>
        <p:blipFill>
          <a:blip r:embed="rId3"/>
          <a:srcRect/>
          <a:stretch>
            <a:fillRect/>
          </a:stretch>
        </p:blipFill>
        <p:spPr bwMode="auto">
          <a:xfrm>
            <a:off x="4381500" y="0"/>
            <a:ext cx="4762500" cy="3810000"/>
          </a:xfrm>
          <a:prstGeom prst="rect">
            <a:avLst/>
          </a:prstGeom>
          <a:noFill/>
          <a:ln w="9525">
            <a:noFill/>
            <a:miter lim="800000"/>
            <a:headEnd/>
            <a:tailEnd/>
          </a:ln>
        </p:spPr>
      </p:pic>
      <p:pic>
        <p:nvPicPr>
          <p:cNvPr id="22532" name="Рисунок 3" descr="908901_20061128201258.jpeg"/>
          <p:cNvPicPr>
            <a:picLocks noChangeAspect="1"/>
          </p:cNvPicPr>
          <p:nvPr/>
        </p:nvPicPr>
        <p:blipFill>
          <a:blip r:embed="rId4"/>
          <a:srcRect/>
          <a:stretch>
            <a:fillRect/>
          </a:stretch>
        </p:blipFill>
        <p:spPr bwMode="auto">
          <a:xfrm>
            <a:off x="5429250" y="4071938"/>
            <a:ext cx="3714750" cy="2786063"/>
          </a:xfrm>
          <a:prstGeom prst="rect">
            <a:avLst/>
          </a:prstGeom>
          <a:noFill/>
          <a:ln w="9525">
            <a:noFill/>
            <a:miter lim="800000"/>
            <a:headEnd/>
            <a:tailEnd/>
          </a:ln>
        </p:spPr>
      </p:pic>
      <p:pic>
        <p:nvPicPr>
          <p:cNvPr id="22533" name="Рисунок 4" descr="WW.jpg"/>
          <p:cNvPicPr>
            <a:picLocks noChangeAspect="1"/>
          </p:cNvPicPr>
          <p:nvPr/>
        </p:nvPicPr>
        <p:blipFill>
          <a:blip r:embed="rId5"/>
          <a:srcRect/>
          <a:stretch>
            <a:fillRect/>
          </a:stretch>
        </p:blipFill>
        <p:spPr bwMode="auto">
          <a:xfrm>
            <a:off x="0" y="3698878"/>
            <a:ext cx="4319588" cy="3159125"/>
          </a:xfrm>
          <a:prstGeom prst="rect">
            <a:avLst/>
          </a:prstGeom>
          <a:noFill/>
          <a:ln w="9525">
            <a:noFill/>
            <a:miter lim="800000"/>
            <a:headEnd/>
            <a:tailEnd/>
          </a:ln>
        </p:spPr>
      </p:pic>
      <p:sp>
        <p:nvSpPr>
          <p:cNvPr id="6" name="Прямоугольник 5"/>
          <p:cNvSpPr/>
          <p:nvPr/>
        </p:nvSpPr>
        <p:spPr>
          <a:xfrm>
            <a:off x="713998" y="3143248"/>
            <a:ext cx="6621347" cy="682583"/>
          </a:xfrm>
          <a:prstGeom prst="rect">
            <a:avLst/>
          </a:prstGeom>
          <a:noFill/>
        </p:spPr>
        <p:txBody>
          <a:bodyPr wrap="none" lIns="81621" tIns="40811" rIns="81621" bIns="40811">
            <a:spAutoFit/>
          </a:bodyPr>
          <a:lstStyle/>
          <a:p>
            <a:pPr algn="ctr">
              <a:defRPr/>
            </a:pPr>
            <a:r>
              <a:rPr lang="ru-RU" sz="3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Жертвы коллективизации</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800" decel="100000"/>
                                        <p:tgtEl>
                                          <p:spTgt spid="6">
                                            <p:txEl>
                                              <p:pRg st="0" end="0"/>
                                            </p:txEl>
                                          </p:spTgt>
                                        </p:tgtEl>
                                      </p:cBhvr>
                                    </p:animEffect>
                                    <p:anim calcmode="lin" valueType="num">
                                      <p:cBhvr>
                                        <p:cTn id="8"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29" name="Group 41"/>
          <p:cNvGraphicFramePr>
            <a:graphicFrameLocks noGrp="1"/>
          </p:cNvGraphicFramePr>
          <p:nvPr/>
        </p:nvGraphicFramePr>
        <p:xfrm>
          <a:off x="250826" y="836615"/>
          <a:ext cx="8569325" cy="5991224"/>
        </p:xfrm>
        <a:graphic>
          <a:graphicData uri="http://schemas.openxmlformats.org/drawingml/2006/table">
            <a:tbl>
              <a:tblPr/>
              <a:tblGrid>
                <a:gridCol w="4432300"/>
                <a:gridCol w="4137025"/>
              </a:tblGrid>
              <a:tr h="504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charset="0"/>
                        </a:rPr>
                        <a:t>Отвлечение огромных средств от развития с/х производства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rPr>
                        <a:t>Созданы условия для индустриального скачка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rPr>
                        <a:t>Отчуждение крестьян от собственности и результатов труда, ликвидация экономических стимулов в с/х.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charset="0"/>
                        </a:rPr>
                        <a:t>Обретена независимость от импорта важных с/х культур</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rPr>
                        <a:t>Массовый «уход» крестьян из деревни, дефицит рабочей силы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rPr>
                        <a:t>Дополнительные рабочие руки в город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rPr>
                        <a:t>Укрепление социальной базы сталинской диктатуры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rPr>
                        <a:t>Повысился уровень механизации с/х труда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Прямоугольник 2"/>
          <p:cNvSpPr/>
          <p:nvPr/>
        </p:nvSpPr>
        <p:spPr>
          <a:xfrm>
            <a:off x="646909" y="1"/>
            <a:ext cx="7493354" cy="565077"/>
          </a:xfrm>
          <a:prstGeom prst="rect">
            <a:avLst/>
          </a:prstGeom>
        </p:spPr>
        <p:txBody>
          <a:bodyPr wrap="square" lIns="56693" tIns="28346" rIns="56693" bIns="28346">
            <a:spAutoFit/>
          </a:bodyPr>
          <a:lstStyle/>
          <a:p>
            <a:pPr algn="ctr"/>
            <a:r>
              <a:rPr lang="ru-RU" sz="3300" b="1" dirty="0"/>
              <a:t>5. Последствия коллективизации</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2329"/>
                                        </p:tgtEl>
                                        <p:attrNameLst>
                                          <p:attrName>style.visibility</p:attrName>
                                        </p:attrNameLst>
                                      </p:cBhvr>
                                      <p:to>
                                        <p:strVal val="visible"/>
                                      </p:to>
                                    </p:set>
                                    <p:anim calcmode="lin" valueType="num">
                                      <p:cBhvr additive="base">
                                        <p:cTn id="7" dur="5000" fill="hold"/>
                                        <p:tgtEl>
                                          <p:spTgt spid="12329"/>
                                        </p:tgtEl>
                                        <p:attrNameLst>
                                          <p:attrName>ppt_x</p:attrName>
                                        </p:attrNameLst>
                                      </p:cBhvr>
                                      <p:tavLst>
                                        <p:tav tm="0">
                                          <p:val>
                                            <p:strVal val="#ppt_x"/>
                                          </p:val>
                                        </p:tav>
                                        <p:tav tm="100000">
                                          <p:val>
                                            <p:strVal val="#ppt_x"/>
                                          </p:val>
                                        </p:tav>
                                      </p:tavLst>
                                    </p:anim>
                                    <p:anim calcmode="lin" valueType="num">
                                      <p:cBhvr additive="base">
                                        <p:cTn id="8" dur="5000" fill="hold"/>
                                        <p:tgtEl>
                                          <p:spTgt spid="123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AutoShape 5"/>
          <p:cNvSpPr>
            <a:spLocks noChangeArrowheads="1"/>
          </p:cNvSpPr>
          <p:nvPr/>
        </p:nvSpPr>
        <p:spPr bwMode="auto">
          <a:xfrm>
            <a:off x="251520" y="1483373"/>
            <a:ext cx="8657206" cy="3547452"/>
          </a:xfrm>
          <a:prstGeom prst="roundRect">
            <a:avLst>
              <a:gd name="adj" fmla="val 16667"/>
            </a:avLst>
          </a:prstGeom>
          <a:solidFill>
            <a:schemeClr val="bg2">
              <a:lumMod val="20000"/>
              <a:lumOff val="80000"/>
            </a:schemeClr>
          </a:solidFill>
          <a:ln w="38100">
            <a:solidFill>
              <a:schemeClr val="accent2"/>
            </a:solidFill>
            <a:round/>
            <a:headEnd/>
            <a:tailEnd/>
          </a:ln>
        </p:spPr>
        <p:txBody>
          <a:bodyPr wrap="square" lIns="81621" tIns="40811" rIns="81621" bIns="40811">
            <a:spAutoFit/>
          </a:bodyPr>
          <a:lstStyle/>
          <a:p>
            <a:pPr>
              <a:spcBef>
                <a:spcPts val="0"/>
              </a:spcBef>
            </a:pPr>
            <a:r>
              <a:rPr lang="ru-RU" sz="2900" b="1" dirty="0"/>
              <a:t>1. </a:t>
            </a:r>
            <a:r>
              <a:rPr lang="ru-RU" sz="2900" b="1" dirty="0" smtClean="0"/>
              <a:t>Дискуссии о развитии сельского хозяйства.</a:t>
            </a:r>
            <a:endParaRPr lang="ru-RU" sz="2900" b="1" dirty="0"/>
          </a:p>
          <a:p>
            <a:pPr>
              <a:spcBef>
                <a:spcPts val="0"/>
              </a:spcBef>
            </a:pPr>
            <a:r>
              <a:rPr lang="ru-RU" sz="2900" b="1" dirty="0"/>
              <a:t>2. </a:t>
            </a:r>
            <a:r>
              <a:rPr lang="ru-RU" sz="2900" b="1" dirty="0" smtClean="0"/>
              <a:t>Политика сплошной коллективизации</a:t>
            </a:r>
            <a:r>
              <a:rPr lang="ru-RU" sz="2900" b="1" dirty="0"/>
              <a:t>.</a:t>
            </a:r>
          </a:p>
          <a:p>
            <a:pPr>
              <a:spcBef>
                <a:spcPts val="0"/>
              </a:spcBef>
            </a:pPr>
            <a:r>
              <a:rPr lang="ru-RU" sz="2900" b="1" dirty="0"/>
              <a:t>3. Методы осуществления коллективизации.</a:t>
            </a:r>
          </a:p>
          <a:p>
            <a:pPr>
              <a:spcBef>
                <a:spcPts val="0"/>
              </a:spcBef>
            </a:pPr>
            <a:r>
              <a:rPr lang="ru-RU" sz="2900" b="1" dirty="0" smtClean="0"/>
              <a:t>4. Результаты коллективизации.</a:t>
            </a:r>
          </a:p>
          <a:p>
            <a:pPr>
              <a:spcBef>
                <a:spcPts val="0"/>
              </a:spcBef>
            </a:pPr>
            <a:r>
              <a:rPr lang="ru-RU" sz="2900" b="1" dirty="0" smtClean="0"/>
              <a:t>5. Последствия коллективизации.</a:t>
            </a:r>
            <a:endParaRPr lang="ru-RU" sz="2900" b="1" dirty="0"/>
          </a:p>
        </p:txBody>
      </p:sp>
      <p:sp>
        <p:nvSpPr>
          <p:cNvPr id="3" name="Прямоугольник 2"/>
          <p:cNvSpPr/>
          <p:nvPr/>
        </p:nvSpPr>
        <p:spPr>
          <a:xfrm>
            <a:off x="3695042" y="-27384"/>
            <a:ext cx="1925527" cy="923330"/>
          </a:xfrm>
          <a:prstGeom prst="rect">
            <a:avLst/>
          </a:prstGeom>
        </p:spPr>
        <p:txBody>
          <a:bodyPr wrap="none">
            <a:spAutoFit/>
          </a:bodyPr>
          <a:lstStyle/>
          <a:p>
            <a:r>
              <a:rPr lang="ru-RU" sz="5400" b="1" dirty="0">
                <a:solidFill>
                  <a:srgbClr val="FF0000"/>
                </a:solidFill>
                <a:effectLst>
                  <a:outerShdw blurRad="38100" dist="38100" dir="2700000" algn="tl">
                    <a:srgbClr val="000000">
                      <a:alpha val="43137"/>
                    </a:srgbClr>
                  </a:outerShdw>
                </a:effectLst>
              </a:rPr>
              <a:t>План</a:t>
            </a:r>
          </a:p>
        </p:txBody>
      </p:sp>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resent5.com/presentation/3/79771598_245405217.pdf-img/79771598_245405217.pd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440" y="-123394"/>
            <a:ext cx="6858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3133"/>
            <a:ext cx="1835696" cy="4524315"/>
          </a:xfrm>
          <a:prstGeom prst="rect">
            <a:avLst/>
          </a:prstGeom>
          <a:noFill/>
        </p:spPr>
        <p:txBody>
          <a:bodyPr wrap="square" rtlCol="0">
            <a:spAutoFit/>
          </a:bodyPr>
          <a:lstStyle/>
          <a:p>
            <a:r>
              <a:rPr lang="ru-RU" sz="3600" b="1" dirty="0" smtClean="0"/>
              <a:t>П</a:t>
            </a:r>
          </a:p>
          <a:p>
            <a:r>
              <a:rPr lang="ru-RU" sz="3600" b="1" dirty="0" smtClean="0"/>
              <a:t>О</a:t>
            </a:r>
          </a:p>
          <a:p>
            <a:r>
              <a:rPr lang="ru-RU" sz="3600" b="1" dirty="0" smtClean="0"/>
              <a:t>В</a:t>
            </a:r>
          </a:p>
          <a:p>
            <a:r>
              <a:rPr lang="ru-RU" sz="3600" b="1" dirty="0" smtClean="0"/>
              <a:t>Т</a:t>
            </a:r>
          </a:p>
          <a:p>
            <a:r>
              <a:rPr lang="ru-RU" sz="3600" b="1" dirty="0" smtClean="0"/>
              <a:t>О</a:t>
            </a:r>
          </a:p>
          <a:p>
            <a:r>
              <a:rPr lang="ru-RU" sz="3600" b="1" dirty="0" smtClean="0"/>
              <a:t>Р</a:t>
            </a:r>
          </a:p>
          <a:p>
            <a:r>
              <a:rPr lang="ru-RU" sz="3600" b="1" dirty="0" smtClean="0"/>
              <a:t>И</a:t>
            </a:r>
          </a:p>
          <a:p>
            <a:r>
              <a:rPr lang="ru-RU" sz="3600" b="1" dirty="0"/>
              <a:t>М</a:t>
            </a:r>
            <a:endParaRPr lang="de-DE" sz="3600" b="1" dirty="0"/>
          </a:p>
        </p:txBody>
      </p:sp>
    </p:spTree>
    <p:extLst>
      <p:ext uri="{BB962C8B-B14F-4D97-AF65-F5344CB8AC3E}">
        <p14:creationId xmlns:p14="http://schemas.microsoft.com/office/powerpoint/2010/main" val="2329533123"/>
      </p:ext>
    </p:extLst>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descr="Розовая тисненая бумага"/>
          <p:cNvSpPr>
            <a:spLocks noChangeArrowheads="1"/>
          </p:cNvSpPr>
          <p:nvPr/>
        </p:nvSpPr>
        <p:spPr bwMode="auto">
          <a:xfrm>
            <a:off x="4500563" y="2420939"/>
            <a:ext cx="4233862" cy="1078691"/>
          </a:xfrm>
          <a:prstGeom prst="roundRect">
            <a:avLst>
              <a:gd name="adj" fmla="val 16667"/>
            </a:avLst>
          </a:prstGeom>
          <a:blipFill dpi="0" rotWithShape="1">
            <a:blip r:embed="rId2"/>
            <a:srcRect/>
            <a:tile tx="0" ty="0" sx="100000" sy="100000" flip="none" algn="tl"/>
          </a:blipFill>
          <a:ln w="38100">
            <a:solidFill>
              <a:schemeClr val="accent2"/>
            </a:solidFill>
            <a:round/>
            <a:headEnd/>
            <a:tailEnd/>
          </a:ln>
        </p:spPr>
        <p:txBody>
          <a:bodyPr lIns="81621" tIns="40811" rIns="81621" bIns="40811">
            <a:spAutoFit/>
          </a:bodyPr>
          <a:lstStyle/>
          <a:p>
            <a:pPr>
              <a:spcBef>
                <a:spcPct val="50000"/>
              </a:spcBef>
            </a:pPr>
            <a:r>
              <a:rPr lang="ru-RU" sz="2900" b="1" dirty="0">
                <a:solidFill>
                  <a:schemeClr val="accent2"/>
                </a:solidFill>
              </a:rPr>
              <a:t>Средства и методы коллективизации</a:t>
            </a:r>
          </a:p>
        </p:txBody>
      </p:sp>
      <p:sp>
        <p:nvSpPr>
          <p:cNvPr id="10245" name="AutoShape 5" descr="Голубая тисненая бумага"/>
          <p:cNvSpPr>
            <a:spLocks noChangeArrowheads="1"/>
          </p:cNvSpPr>
          <p:nvPr/>
        </p:nvSpPr>
        <p:spPr bwMode="auto">
          <a:xfrm>
            <a:off x="5364163" y="333378"/>
            <a:ext cx="3395662" cy="840328"/>
          </a:xfrm>
          <a:prstGeom prst="roundRect">
            <a:avLst>
              <a:gd name="adj" fmla="val 16667"/>
            </a:avLst>
          </a:prstGeom>
          <a:blipFill dpi="0" rotWithShape="1">
            <a:blip r:embed="rId3"/>
            <a:srcRect/>
            <a:tile tx="0" ty="0" sx="100000" sy="100000" flip="none" algn="tl"/>
          </a:blipFill>
          <a:ln w="38100">
            <a:solidFill>
              <a:schemeClr val="accent2"/>
            </a:solidFill>
            <a:round/>
            <a:headEnd/>
            <a:tailEnd/>
          </a:ln>
        </p:spPr>
        <p:txBody>
          <a:bodyPr lIns="81621" tIns="40811" rIns="81621" bIns="40811">
            <a:spAutoFit/>
          </a:bodyPr>
          <a:lstStyle/>
          <a:p>
            <a:r>
              <a:rPr lang="ru-RU" sz="2200" b="1" dirty="0"/>
              <a:t>Агитация в печати и устно</a:t>
            </a:r>
          </a:p>
        </p:txBody>
      </p:sp>
      <p:sp>
        <p:nvSpPr>
          <p:cNvPr id="10246" name="AutoShape 6" descr="Голубая тисненая бумага"/>
          <p:cNvSpPr>
            <a:spLocks noChangeArrowheads="1"/>
          </p:cNvSpPr>
          <p:nvPr/>
        </p:nvSpPr>
        <p:spPr bwMode="auto">
          <a:xfrm>
            <a:off x="395288" y="476251"/>
            <a:ext cx="4013200" cy="1964040"/>
          </a:xfrm>
          <a:prstGeom prst="roundRect">
            <a:avLst>
              <a:gd name="adj" fmla="val 16667"/>
            </a:avLst>
          </a:prstGeom>
          <a:blipFill dpi="0" rotWithShape="1">
            <a:blip r:embed="rId3"/>
            <a:srcRect/>
            <a:tile tx="0" ty="0" sx="100000" sy="100000" flip="none" algn="tl"/>
          </a:blipFill>
          <a:ln w="38100">
            <a:solidFill>
              <a:schemeClr val="accent2"/>
            </a:solidFill>
            <a:round/>
            <a:headEnd/>
            <a:tailEnd/>
          </a:ln>
        </p:spPr>
        <p:txBody>
          <a:bodyPr lIns="81621" tIns="40811" rIns="81621" bIns="40811">
            <a:spAutoFit/>
          </a:bodyPr>
          <a:lstStyle/>
          <a:p>
            <a:pPr>
              <a:spcBef>
                <a:spcPct val="50000"/>
              </a:spcBef>
            </a:pPr>
            <a:r>
              <a:rPr lang="ru-RU" sz="2200" b="1" dirty="0"/>
              <a:t>Раскулачивание: конфискация имущества, построек, средств производства в пользу колхозов</a:t>
            </a:r>
            <a:r>
              <a:rPr lang="ru-RU" b="1" dirty="0"/>
              <a:t>.</a:t>
            </a:r>
          </a:p>
        </p:txBody>
      </p:sp>
      <p:sp>
        <p:nvSpPr>
          <p:cNvPr id="10247" name="AutoShape 7" descr="Голубая тисненая бумага"/>
          <p:cNvSpPr>
            <a:spLocks noChangeArrowheads="1"/>
          </p:cNvSpPr>
          <p:nvPr/>
        </p:nvSpPr>
        <p:spPr bwMode="auto">
          <a:xfrm>
            <a:off x="395290" y="3644902"/>
            <a:ext cx="3214687" cy="1214899"/>
          </a:xfrm>
          <a:prstGeom prst="roundRect">
            <a:avLst>
              <a:gd name="adj" fmla="val 16667"/>
            </a:avLst>
          </a:prstGeom>
          <a:blipFill dpi="0" rotWithShape="1">
            <a:blip r:embed="rId3"/>
            <a:srcRect/>
            <a:tile tx="0" ty="0" sx="100000" sy="100000" flip="none" algn="tl"/>
          </a:blipFill>
          <a:ln w="38100">
            <a:solidFill>
              <a:schemeClr val="accent2"/>
            </a:solidFill>
            <a:round/>
            <a:headEnd/>
            <a:tailEnd/>
          </a:ln>
        </p:spPr>
        <p:txBody>
          <a:bodyPr lIns="81621" tIns="40811" rIns="81621" bIns="40811">
            <a:spAutoFit/>
          </a:bodyPr>
          <a:lstStyle/>
          <a:p>
            <a:pPr>
              <a:spcBef>
                <a:spcPct val="50000"/>
              </a:spcBef>
            </a:pPr>
            <a:r>
              <a:rPr lang="ru-RU" sz="2200" b="1" dirty="0"/>
              <a:t>Выселение кулачества из родных мест.</a:t>
            </a:r>
          </a:p>
        </p:txBody>
      </p:sp>
      <p:sp>
        <p:nvSpPr>
          <p:cNvPr id="15366" name="Line 8"/>
          <p:cNvSpPr>
            <a:spLocks noChangeShapeType="1"/>
          </p:cNvSpPr>
          <p:nvPr/>
        </p:nvSpPr>
        <p:spPr bwMode="auto">
          <a:xfrm flipV="1">
            <a:off x="6588125" y="1268415"/>
            <a:ext cx="0" cy="1152525"/>
          </a:xfrm>
          <a:prstGeom prst="line">
            <a:avLst/>
          </a:prstGeom>
          <a:noFill/>
          <a:ln w="9525">
            <a:solidFill>
              <a:schemeClr val="tx1"/>
            </a:solidFill>
            <a:round/>
            <a:headEnd/>
            <a:tailEnd type="triangle" w="med" len="med"/>
          </a:ln>
        </p:spPr>
        <p:txBody>
          <a:bodyPr lIns="81621" tIns="40811" rIns="81621" bIns="40811"/>
          <a:lstStyle/>
          <a:p>
            <a:endParaRPr lang="ru-RU"/>
          </a:p>
        </p:txBody>
      </p:sp>
      <p:sp>
        <p:nvSpPr>
          <p:cNvPr id="15367" name="Line 9"/>
          <p:cNvSpPr>
            <a:spLocks noChangeShapeType="1"/>
          </p:cNvSpPr>
          <p:nvPr/>
        </p:nvSpPr>
        <p:spPr bwMode="auto">
          <a:xfrm flipH="1" flipV="1">
            <a:off x="3635376" y="2781300"/>
            <a:ext cx="792163" cy="649288"/>
          </a:xfrm>
          <a:prstGeom prst="line">
            <a:avLst/>
          </a:prstGeom>
          <a:noFill/>
          <a:ln w="9525">
            <a:solidFill>
              <a:schemeClr val="tx1"/>
            </a:solidFill>
            <a:round/>
            <a:headEnd/>
            <a:tailEnd type="triangle" w="med" len="med"/>
          </a:ln>
        </p:spPr>
        <p:txBody>
          <a:bodyPr lIns="81621" tIns="40811" rIns="81621" bIns="40811"/>
          <a:lstStyle/>
          <a:p>
            <a:endParaRPr lang="ru-RU"/>
          </a:p>
        </p:txBody>
      </p:sp>
      <p:sp>
        <p:nvSpPr>
          <p:cNvPr id="15368" name="Line 10"/>
          <p:cNvSpPr>
            <a:spLocks noChangeShapeType="1"/>
          </p:cNvSpPr>
          <p:nvPr/>
        </p:nvSpPr>
        <p:spPr bwMode="auto">
          <a:xfrm flipH="1">
            <a:off x="3851278" y="4076702"/>
            <a:ext cx="720725" cy="506413"/>
          </a:xfrm>
          <a:prstGeom prst="line">
            <a:avLst/>
          </a:prstGeom>
          <a:noFill/>
          <a:ln w="9525">
            <a:solidFill>
              <a:schemeClr val="tx1"/>
            </a:solidFill>
            <a:round/>
            <a:headEnd/>
            <a:tailEnd type="triangle" w="med" len="med"/>
          </a:ln>
        </p:spPr>
        <p:txBody>
          <a:bodyPr lIns="81621" tIns="40811" rIns="81621" bIns="40811"/>
          <a:lstStyle/>
          <a:p>
            <a:endParaRPr lang="ru-RU"/>
          </a:p>
        </p:txBody>
      </p:sp>
      <p:sp>
        <p:nvSpPr>
          <p:cNvPr id="10251" name="AutoShape 11" descr="Голубая тисненая бумага"/>
          <p:cNvSpPr>
            <a:spLocks noChangeArrowheads="1"/>
          </p:cNvSpPr>
          <p:nvPr/>
        </p:nvSpPr>
        <p:spPr bwMode="auto">
          <a:xfrm>
            <a:off x="6467475" y="4293097"/>
            <a:ext cx="2266950" cy="1776755"/>
          </a:xfrm>
          <a:prstGeom prst="roundRect">
            <a:avLst>
              <a:gd name="adj" fmla="val 16667"/>
            </a:avLst>
          </a:prstGeom>
          <a:blipFill dpi="0" rotWithShape="1">
            <a:blip r:embed="rId3"/>
            <a:srcRect/>
            <a:tile tx="0" ty="0" sx="100000" sy="100000" flip="none" algn="tl"/>
          </a:blipFill>
          <a:ln w="38100">
            <a:solidFill>
              <a:schemeClr val="accent2"/>
            </a:solidFill>
            <a:round/>
            <a:headEnd/>
            <a:tailEnd/>
          </a:ln>
        </p:spPr>
        <p:txBody>
          <a:bodyPr lIns="81621" tIns="40811" rIns="81621" bIns="40811">
            <a:spAutoFit/>
          </a:bodyPr>
          <a:lstStyle/>
          <a:p>
            <a:pPr>
              <a:spcBef>
                <a:spcPct val="50000"/>
              </a:spcBef>
            </a:pPr>
            <a:r>
              <a:rPr lang="ru-RU" sz="2200" b="1" dirty="0"/>
              <a:t>Создание</a:t>
            </a:r>
          </a:p>
          <a:p>
            <a:pPr>
              <a:spcBef>
                <a:spcPct val="50000"/>
              </a:spcBef>
            </a:pPr>
            <a:r>
              <a:rPr lang="ru-RU" sz="2200" b="1" dirty="0">
                <a:solidFill>
                  <a:srgbClr val="FF66CC"/>
                </a:solidFill>
              </a:rPr>
              <a:t>М</a:t>
            </a:r>
            <a:r>
              <a:rPr lang="ru-RU" sz="2200" b="1" dirty="0"/>
              <a:t>ашинно-</a:t>
            </a:r>
            <a:r>
              <a:rPr lang="ru-RU" sz="2200" b="1" dirty="0">
                <a:solidFill>
                  <a:srgbClr val="FF66CC"/>
                </a:solidFill>
              </a:rPr>
              <a:t>Т</a:t>
            </a:r>
            <a:r>
              <a:rPr lang="ru-RU" sz="2200" b="1" dirty="0"/>
              <a:t>ракторных  </a:t>
            </a:r>
            <a:r>
              <a:rPr lang="ru-RU" sz="2200" b="1" dirty="0">
                <a:solidFill>
                  <a:srgbClr val="FF66CC"/>
                </a:solidFill>
              </a:rPr>
              <a:t>С</a:t>
            </a:r>
            <a:r>
              <a:rPr lang="ru-RU" sz="2200" b="1" dirty="0"/>
              <a:t>танций</a:t>
            </a:r>
          </a:p>
        </p:txBody>
      </p:sp>
      <p:sp>
        <p:nvSpPr>
          <p:cNvPr id="15370" name="Line 12"/>
          <p:cNvSpPr>
            <a:spLocks noChangeShapeType="1"/>
          </p:cNvSpPr>
          <p:nvPr/>
        </p:nvSpPr>
        <p:spPr bwMode="auto">
          <a:xfrm>
            <a:off x="5580063" y="4149727"/>
            <a:ext cx="576262" cy="1008063"/>
          </a:xfrm>
          <a:prstGeom prst="line">
            <a:avLst/>
          </a:prstGeom>
          <a:noFill/>
          <a:ln w="9525">
            <a:solidFill>
              <a:schemeClr val="tx1"/>
            </a:solidFill>
            <a:round/>
            <a:headEnd/>
            <a:tailEnd type="triangle" w="med" len="med"/>
          </a:ln>
        </p:spPr>
        <p:txBody>
          <a:bodyPr lIns="81621" tIns="40811" rIns="81621" bIns="40811"/>
          <a:lstStyle/>
          <a:p>
            <a:endParaRPr lang="ru-RU"/>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amond(in)">
                                      <p:cBhvr>
                                        <p:cTn id="7" dur="20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10245"/>
                                        </p:tgtEl>
                                        <p:attrNameLst>
                                          <p:attrName>style.visibility</p:attrName>
                                        </p:attrNameLst>
                                      </p:cBhvr>
                                      <p:to>
                                        <p:strVal val="visible"/>
                                      </p:to>
                                    </p:set>
                                    <p:animEffect transition="in" filter="fade">
                                      <p:cBhvr>
                                        <p:cTn id="12" dur="2000"/>
                                        <p:tgtEl>
                                          <p:spTgt spid="10245"/>
                                        </p:tgtEl>
                                      </p:cBhvr>
                                    </p:animEffect>
                                    <p:anim calcmode="lin" valueType="num">
                                      <p:cBhvr>
                                        <p:cTn id="13" dur="2000" fill="hold"/>
                                        <p:tgtEl>
                                          <p:spTgt spid="10245"/>
                                        </p:tgtEl>
                                        <p:attrNameLst>
                                          <p:attrName>ppt_w</p:attrName>
                                        </p:attrNameLst>
                                      </p:cBhvr>
                                      <p:tavLst>
                                        <p:tav tm="0" fmla="#ppt_w*sin(2.5*pi*$)">
                                          <p:val>
                                            <p:fltVal val="0"/>
                                          </p:val>
                                        </p:tav>
                                        <p:tav tm="100000">
                                          <p:val>
                                            <p:fltVal val="1"/>
                                          </p:val>
                                        </p:tav>
                                      </p:tavLst>
                                    </p:anim>
                                    <p:anim calcmode="lin" valueType="num">
                                      <p:cBhvr>
                                        <p:cTn id="14" dur="2000" fill="hold"/>
                                        <p:tgtEl>
                                          <p:spTgt spid="1024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10246"/>
                                        </p:tgtEl>
                                        <p:attrNameLst>
                                          <p:attrName>style.visibility</p:attrName>
                                        </p:attrNameLst>
                                      </p:cBhvr>
                                      <p:to>
                                        <p:strVal val="visible"/>
                                      </p:to>
                                    </p:set>
                                    <p:animEffect transition="in" filter="fade">
                                      <p:cBhvr>
                                        <p:cTn id="19" dur="2000"/>
                                        <p:tgtEl>
                                          <p:spTgt spid="10246"/>
                                        </p:tgtEl>
                                      </p:cBhvr>
                                    </p:animEffect>
                                    <p:anim calcmode="lin" valueType="num">
                                      <p:cBhvr>
                                        <p:cTn id="20" dur="2000" fill="hold"/>
                                        <p:tgtEl>
                                          <p:spTgt spid="10246"/>
                                        </p:tgtEl>
                                        <p:attrNameLst>
                                          <p:attrName>ppt_w</p:attrName>
                                        </p:attrNameLst>
                                      </p:cBhvr>
                                      <p:tavLst>
                                        <p:tav tm="0" fmla="#ppt_w*sin(2.5*pi*$)">
                                          <p:val>
                                            <p:fltVal val="0"/>
                                          </p:val>
                                        </p:tav>
                                        <p:tav tm="100000">
                                          <p:val>
                                            <p:fltVal val="1"/>
                                          </p:val>
                                        </p:tav>
                                      </p:tavLst>
                                    </p:anim>
                                    <p:anim calcmode="lin" valueType="num">
                                      <p:cBhvr>
                                        <p:cTn id="21" dur="2000" fill="hold"/>
                                        <p:tgtEl>
                                          <p:spTgt spid="1024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10247"/>
                                        </p:tgtEl>
                                        <p:attrNameLst>
                                          <p:attrName>style.visibility</p:attrName>
                                        </p:attrNameLst>
                                      </p:cBhvr>
                                      <p:to>
                                        <p:strVal val="visible"/>
                                      </p:to>
                                    </p:set>
                                    <p:animEffect transition="in" filter="fade">
                                      <p:cBhvr>
                                        <p:cTn id="26" dur="2000"/>
                                        <p:tgtEl>
                                          <p:spTgt spid="10247"/>
                                        </p:tgtEl>
                                      </p:cBhvr>
                                    </p:animEffect>
                                    <p:anim calcmode="lin" valueType="num">
                                      <p:cBhvr>
                                        <p:cTn id="27" dur="2000" fill="hold"/>
                                        <p:tgtEl>
                                          <p:spTgt spid="10247"/>
                                        </p:tgtEl>
                                        <p:attrNameLst>
                                          <p:attrName>ppt_w</p:attrName>
                                        </p:attrNameLst>
                                      </p:cBhvr>
                                      <p:tavLst>
                                        <p:tav tm="0" fmla="#ppt_w*sin(2.5*pi*$)">
                                          <p:val>
                                            <p:fltVal val="0"/>
                                          </p:val>
                                        </p:tav>
                                        <p:tav tm="100000">
                                          <p:val>
                                            <p:fltVal val="1"/>
                                          </p:val>
                                        </p:tav>
                                      </p:tavLst>
                                    </p:anim>
                                    <p:anim calcmode="lin" valueType="num">
                                      <p:cBhvr>
                                        <p:cTn id="28" dur="2000" fill="hold"/>
                                        <p:tgtEl>
                                          <p:spTgt spid="1024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10251"/>
                                        </p:tgtEl>
                                        <p:attrNameLst>
                                          <p:attrName>style.visibility</p:attrName>
                                        </p:attrNameLst>
                                      </p:cBhvr>
                                      <p:to>
                                        <p:strVal val="visible"/>
                                      </p:to>
                                    </p:set>
                                    <p:animEffect transition="in" filter="fade">
                                      <p:cBhvr>
                                        <p:cTn id="33" dur="2000"/>
                                        <p:tgtEl>
                                          <p:spTgt spid="10251"/>
                                        </p:tgtEl>
                                      </p:cBhvr>
                                    </p:animEffect>
                                    <p:anim calcmode="lin" valueType="num">
                                      <p:cBhvr>
                                        <p:cTn id="34" dur="2000" fill="hold"/>
                                        <p:tgtEl>
                                          <p:spTgt spid="10251"/>
                                        </p:tgtEl>
                                        <p:attrNameLst>
                                          <p:attrName>ppt_w</p:attrName>
                                        </p:attrNameLst>
                                      </p:cBhvr>
                                      <p:tavLst>
                                        <p:tav tm="0" fmla="#ppt_w*sin(2.5*pi*$)">
                                          <p:val>
                                            <p:fltVal val="0"/>
                                          </p:val>
                                        </p:tav>
                                        <p:tav tm="100000">
                                          <p:val>
                                            <p:fltVal val="1"/>
                                          </p:val>
                                        </p:tav>
                                      </p:tavLst>
                                    </p:anim>
                                    <p:anim calcmode="lin" valueType="num">
                                      <p:cBhvr>
                                        <p:cTn id="35" dur="2000" fill="hold"/>
                                        <p:tgtEl>
                                          <p:spTgt spid="102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02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0"/>
            <a:ext cx="9108504" cy="1077218"/>
          </a:xfrm>
          <a:prstGeom prst="rect">
            <a:avLst/>
          </a:prstGeom>
        </p:spPr>
        <p:txBody>
          <a:bodyPr wrap="square">
            <a:spAutoFit/>
          </a:bodyPr>
          <a:lstStyle/>
          <a:p>
            <a:pPr lvl="0" algn="ctr">
              <a:spcBef>
                <a:spcPts val="0"/>
              </a:spcBef>
            </a:pPr>
            <a:r>
              <a:rPr lang="ru-RU" sz="3200" b="1" dirty="0" smtClean="0">
                <a:solidFill>
                  <a:srgbClr val="000000"/>
                </a:solidFill>
              </a:rPr>
              <a:t>1. Дискуссии </a:t>
            </a:r>
            <a:r>
              <a:rPr lang="ru-RU" sz="3200" b="1" dirty="0">
                <a:solidFill>
                  <a:srgbClr val="000000"/>
                </a:solidFill>
              </a:rPr>
              <a:t>о развитии сельского хозяйства.</a:t>
            </a:r>
          </a:p>
        </p:txBody>
      </p:sp>
      <p:pic>
        <p:nvPicPr>
          <p:cNvPr id="4098" name="Picture 2" descr="https://present5.com/presentation/1/324569806_442018962.pdf-img/324569806_442018962.pdf-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49389"/>
            <a:ext cx="7208510" cy="540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669681"/>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Человечек-1"/>
          <p:cNvPicPr>
            <a:picLocks noChangeAspect="1" noChangeArrowheads="1" noCrop="1"/>
          </p:cNvPicPr>
          <p:nvPr/>
        </p:nvPicPr>
        <p:blipFill>
          <a:blip r:embed="rId2"/>
          <a:srcRect/>
          <a:stretch>
            <a:fillRect/>
          </a:stretch>
        </p:blipFill>
        <p:spPr bwMode="auto">
          <a:xfrm>
            <a:off x="288009" y="4965171"/>
            <a:ext cx="986631" cy="1824203"/>
          </a:xfrm>
          <a:prstGeom prst="rect">
            <a:avLst/>
          </a:prstGeom>
          <a:noFill/>
          <a:ln w="9525">
            <a:noFill/>
            <a:miter lim="800000"/>
            <a:headEnd/>
            <a:tailEnd/>
          </a:ln>
        </p:spPr>
      </p:pic>
      <p:sp>
        <p:nvSpPr>
          <p:cNvPr id="4" name="TextBox 3"/>
          <p:cNvSpPr txBox="1"/>
          <p:nvPr/>
        </p:nvSpPr>
        <p:spPr>
          <a:xfrm>
            <a:off x="1187624" y="5531168"/>
            <a:ext cx="7740352" cy="1015663"/>
          </a:xfrm>
          <a:prstGeom prst="rect">
            <a:avLst/>
          </a:prstGeom>
          <a:noFill/>
        </p:spPr>
        <p:txBody>
          <a:bodyPr wrap="square" rtlCol="0">
            <a:spAutoFit/>
          </a:bodyPr>
          <a:lstStyle/>
          <a:p>
            <a:r>
              <a:rPr lang="ru-RU" sz="2000" b="1" i="1" dirty="0" smtClean="0"/>
              <a:t>Какое событие(явление) стало поводом к переходу к политике коллективизации в сельском хозяйстве? (стр. 135-136). </a:t>
            </a:r>
            <a:r>
              <a:rPr lang="ru-RU" sz="2000" b="1" i="1" dirty="0" smtClean="0">
                <a:solidFill>
                  <a:srgbClr val="FF0000"/>
                </a:solidFill>
              </a:rPr>
              <a:t>Заполните схему!</a:t>
            </a:r>
            <a:endParaRPr lang="de-DE" sz="2000" b="1" i="1" dirty="0">
              <a:solidFill>
                <a:srgbClr val="FF0000"/>
              </a:solidFill>
            </a:endParaRPr>
          </a:p>
        </p:txBody>
      </p:sp>
      <p:pic>
        <p:nvPicPr>
          <p:cNvPr id="2050" name="Picture 2" descr="https://avatars.mds.yandex.net/get-zen_doc/1040957/pub_5c910048a611ae00b42d7d96_5c9100ca145fc000b37c129c/scale_1200"/>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5006" y="1124744"/>
            <a:ext cx="2246754" cy="2304256"/>
          </a:xfrm>
          <a:prstGeom prst="rect">
            <a:avLst/>
          </a:prstGeom>
          <a:noFill/>
          <a:extLst>
            <a:ext uri="{909E8E84-426E-40DD-AFC4-6F175D3DCCD1}">
              <a14:hiddenFill xmlns:a14="http://schemas.microsoft.com/office/drawing/2010/main">
                <a:solidFill>
                  <a:srgbClr val="FFFFFF"/>
                </a:solidFill>
              </a14:hiddenFill>
            </a:ext>
          </a:extLst>
        </p:spPr>
      </p:pic>
      <p:sp>
        <p:nvSpPr>
          <p:cNvPr id="5" name="Овал 4"/>
          <p:cNvSpPr/>
          <p:nvPr/>
        </p:nvSpPr>
        <p:spPr>
          <a:xfrm>
            <a:off x="2987824" y="2107309"/>
            <a:ext cx="3672408" cy="160972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Arial" panose="020B0604020202020204" pitchFamily="34" charset="0"/>
                <a:cs typeface="Arial" panose="020B0604020202020204" pitchFamily="34" charset="0"/>
              </a:rPr>
              <a:t>Кризис хлебозаготовок 1927г.</a:t>
            </a:r>
            <a:endParaRPr lang="de-DE" sz="2000" b="1" dirty="0">
              <a:solidFill>
                <a:srgbClr val="FF0000"/>
              </a:solidFill>
              <a:latin typeface="Arial" panose="020B0604020202020204" pitchFamily="34" charset="0"/>
              <a:cs typeface="Arial" panose="020B0604020202020204" pitchFamily="34" charset="0"/>
            </a:endParaRP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6966" y="836713"/>
            <a:ext cx="1519531" cy="266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Прямая со стрелкой 8"/>
          <p:cNvCxnSpPr/>
          <p:nvPr/>
        </p:nvCxnSpPr>
        <p:spPr>
          <a:xfrm flipV="1">
            <a:off x="4788024" y="1652851"/>
            <a:ext cx="0" cy="43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788024" y="3717032"/>
            <a:ext cx="0" cy="480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11921" y="196381"/>
            <a:ext cx="3528392" cy="1200329"/>
          </a:xfrm>
          <a:prstGeom prst="rect">
            <a:avLst/>
          </a:prstGeom>
          <a:noFill/>
        </p:spPr>
        <p:txBody>
          <a:bodyPr wrap="square" rtlCol="0">
            <a:spAutoFit/>
          </a:bodyPr>
          <a:lstStyle/>
          <a:p>
            <a:pPr algn="ctr"/>
            <a:r>
              <a:rPr lang="ru-RU" i="1" dirty="0" smtClean="0"/>
              <a:t>Чем вызван?</a:t>
            </a:r>
          </a:p>
          <a:p>
            <a:pPr algn="ctr"/>
            <a:r>
              <a:rPr lang="ru-RU" i="1" dirty="0" smtClean="0"/>
              <a:t>______________________________________________________________________________</a:t>
            </a:r>
            <a:endParaRPr lang="de-DE" i="1" dirty="0"/>
          </a:p>
        </p:txBody>
      </p:sp>
      <p:sp>
        <p:nvSpPr>
          <p:cNvPr id="17" name="TextBox 16"/>
          <p:cNvSpPr txBox="1"/>
          <p:nvPr/>
        </p:nvSpPr>
        <p:spPr>
          <a:xfrm>
            <a:off x="2915816" y="4088530"/>
            <a:ext cx="3528392" cy="1089529"/>
          </a:xfrm>
          <a:prstGeom prst="rect">
            <a:avLst/>
          </a:prstGeom>
          <a:noFill/>
        </p:spPr>
        <p:txBody>
          <a:bodyPr wrap="square" rtlCol="0">
            <a:spAutoFit/>
          </a:bodyPr>
          <a:lstStyle/>
          <a:p>
            <a:pPr algn="ctr">
              <a:lnSpc>
                <a:spcPct val="90000"/>
              </a:lnSpc>
            </a:pPr>
            <a:r>
              <a:rPr lang="ru-RU" i="1" dirty="0" smtClean="0"/>
              <a:t>Как преодолеть?</a:t>
            </a:r>
          </a:p>
          <a:p>
            <a:pPr algn="ctr">
              <a:lnSpc>
                <a:spcPct val="90000"/>
              </a:lnSpc>
            </a:pPr>
            <a:r>
              <a:rPr lang="ru-RU" i="1" dirty="0" smtClean="0"/>
              <a:t>______________________________________________________________________________</a:t>
            </a:r>
            <a:endParaRPr lang="de-DE" i="1" dirty="0"/>
          </a:p>
        </p:txBody>
      </p:sp>
      <p:sp>
        <p:nvSpPr>
          <p:cNvPr id="19" name="TextBox 18"/>
          <p:cNvSpPr txBox="1"/>
          <p:nvPr/>
        </p:nvSpPr>
        <p:spPr>
          <a:xfrm>
            <a:off x="35496" y="3458831"/>
            <a:ext cx="2893708" cy="1089529"/>
          </a:xfrm>
          <a:prstGeom prst="rect">
            <a:avLst/>
          </a:prstGeom>
          <a:noFill/>
          <a:ln>
            <a:solidFill>
              <a:schemeClr val="tx1"/>
            </a:solidFill>
          </a:ln>
        </p:spPr>
        <p:txBody>
          <a:bodyPr wrap="square" rtlCol="0">
            <a:spAutoFit/>
          </a:bodyPr>
          <a:lstStyle/>
          <a:p>
            <a:pPr algn="ctr">
              <a:lnSpc>
                <a:spcPct val="90000"/>
              </a:lnSpc>
            </a:pPr>
            <a:r>
              <a:rPr lang="ru-RU" i="1" dirty="0" smtClean="0"/>
              <a:t>Сталин предлагал</a:t>
            </a:r>
          </a:p>
          <a:p>
            <a:pPr algn="ctr">
              <a:lnSpc>
                <a:spcPct val="90000"/>
              </a:lnSpc>
            </a:pPr>
            <a:r>
              <a:rPr lang="ru-RU" i="1" dirty="0" smtClean="0"/>
              <a:t>_______________________________________________________________</a:t>
            </a:r>
            <a:endParaRPr lang="de-DE" i="1" dirty="0"/>
          </a:p>
        </p:txBody>
      </p:sp>
      <p:sp>
        <p:nvSpPr>
          <p:cNvPr id="20" name="TextBox 19"/>
          <p:cNvSpPr txBox="1"/>
          <p:nvPr/>
        </p:nvSpPr>
        <p:spPr>
          <a:xfrm>
            <a:off x="6444208" y="3512466"/>
            <a:ext cx="2699792" cy="1089529"/>
          </a:xfrm>
          <a:prstGeom prst="rect">
            <a:avLst/>
          </a:prstGeom>
          <a:noFill/>
          <a:ln>
            <a:solidFill>
              <a:schemeClr val="tx1"/>
            </a:solidFill>
          </a:ln>
        </p:spPr>
        <p:txBody>
          <a:bodyPr wrap="square" rtlCol="0">
            <a:spAutoFit/>
          </a:bodyPr>
          <a:lstStyle/>
          <a:p>
            <a:pPr algn="ctr">
              <a:lnSpc>
                <a:spcPct val="90000"/>
              </a:lnSpc>
            </a:pPr>
            <a:r>
              <a:rPr lang="ru-RU" i="1" dirty="0" smtClean="0"/>
              <a:t>Бухарин предлагал</a:t>
            </a:r>
          </a:p>
          <a:p>
            <a:pPr algn="ctr">
              <a:lnSpc>
                <a:spcPct val="90000"/>
              </a:lnSpc>
            </a:pPr>
            <a:r>
              <a:rPr lang="ru-RU" i="1" dirty="0" smtClean="0"/>
              <a:t>_________________________________________________________</a:t>
            </a:r>
            <a:endParaRPr lang="de-DE" i="1" dirty="0"/>
          </a:p>
        </p:txBody>
      </p:sp>
    </p:spTree>
    <p:extLst>
      <p:ext uri="{BB962C8B-B14F-4D97-AF65-F5344CB8AC3E}">
        <p14:creationId xmlns:p14="http://schemas.microsoft.com/office/powerpoint/2010/main" val="13846138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1000"/>
                                        <p:tgtEl>
                                          <p:spTgt spid="2052"/>
                                        </p:tgtEl>
                                      </p:cBhvr>
                                    </p:animEffect>
                                    <p:anim calcmode="lin" valueType="num">
                                      <p:cBhvr>
                                        <p:cTn id="40" dur="1000" fill="hold"/>
                                        <p:tgtEl>
                                          <p:spTgt spid="2052"/>
                                        </p:tgtEl>
                                        <p:attrNameLst>
                                          <p:attrName>ppt_x</p:attrName>
                                        </p:attrNameLst>
                                      </p:cBhvr>
                                      <p:tavLst>
                                        <p:tav tm="0">
                                          <p:val>
                                            <p:strVal val="#ppt_x"/>
                                          </p:val>
                                        </p:tav>
                                        <p:tav tm="100000">
                                          <p:val>
                                            <p:strVal val="#ppt_x"/>
                                          </p:val>
                                        </p:tav>
                                      </p:tavLst>
                                    </p:anim>
                                    <p:anim calcmode="lin" valueType="num">
                                      <p:cBhvr>
                                        <p:cTn id="41" dur="1000" fill="hold"/>
                                        <p:tgtEl>
                                          <p:spTgt spid="205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50"/>
                                        </p:tgtEl>
                                        <p:attrNameLst>
                                          <p:attrName>style.visibility</p:attrName>
                                        </p:attrNameLst>
                                      </p:cBhvr>
                                      <p:to>
                                        <p:strVal val="visible"/>
                                      </p:to>
                                    </p:set>
                                    <p:animEffect transition="in" filter="fade">
                                      <p:cBhvr>
                                        <p:cTn id="49" dur="1000"/>
                                        <p:tgtEl>
                                          <p:spTgt spid="2050"/>
                                        </p:tgtEl>
                                      </p:cBhvr>
                                    </p:animEffect>
                                    <p:anim calcmode="lin" valueType="num">
                                      <p:cBhvr>
                                        <p:cTn id="50" dur="1000" fill="hold"/>
                                        <p:tgtEl>
                                          <p:spTgt spid="2050"/>
                                        </p:tgtEl>
                                        <p:attrNameLst>
                                          <p:attrName>ppt_x</p:attrName>
                                        </p:attrNameLst>
                                      </p:cBhvr>
                                      <p:tavLst>
                                        <p:tav tm="0">
                                          <p:val>
                                            <p:strVal val="#ppt_x"/>
                                          </p:val>
                                        </p:tav>
                                        <p:tav tm="100000">
                                          <p:val>
                                            <p:strVal val="#ppt_x"/>
                                          </p:val>
                                        </p:tav>
                                      </p:tavLst>
                                    </p:anim>
                                    <p:anim calcmode="lin" valueType="num">
                                      <p:cBhvr>
                                        <p:cTn id="51" dur="1000" fill="hold"/>
                                        <p:tgtEl>
                                          <p:spTgt spid="205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2" grpId="0"/>
      <p:bldP spid="17" grpId="0"/>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618631"/>
          </a:xfrm>
          <a:prstGeom prst="rect">
            <a:avLst/>
          </a:prstGeom>
          <a:noFill/>
        </p:spPr>
        <p:txBody>
          <a:bodyPr wrap="square" rtlCol="0">
            <a:spAutoFit/>
          </a:bodyPr>
          <a:lstStyle/>
          <a:p>
            <a:pPr algn="ctr">
              <a:lnSpc>
                <a:spcPct val="90000"/>
              </a:lnSpc>
            </a:pPr>
            <a:r>
              <a:rPr lang="ru-RU" sz="2000" b="1" i="1" dirty="0" smtClean="0"/>
              <a:t>Чья позиция одержала верх?</a:t>
            </a:r>
            <a:endParaRPr lang="ru-RU" b="1" i="1" dirty="0" smtClean="0"/>
          </a:p>
          <a:p>
            <a:pPr algn="ctr">
              <a:lnSpc>
                <a:spcPct val="90000"/>
              </a:lnSpc>
            </a:pPr>
            <a:r>
              <a:rPr lang="ru-RU" i="1" dirty="0" smtClean="0"/>
              <a:t>______________________________________________________________________.</a:t>
            </a:r>
            <a:endParaRPr lang="de-DE" i="1" dirty="0"/>
          </a:p>
        </p:txBody>
      </p:sp>
      <p:pic>
        <p:nvPicPr>
          <p:cNvPr id="3074" name="Picture 2" descr="https://s.tcdn.co/ec1/86e/ec186e85-6323-3fb8-b2a9-d394a4c711ce/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756925"/>
            <a:ext cx="2664296" cy="35523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520" y="1124745"/>
            <a:ext cx="9144000" cy="1117229"/>
          </a:xfrm>
          <a:prstGeom prst="rect">
            <a:avLst/>
          </a:prstGeom>
          <a:noFill/>
        </p:spPr>
        <p:txBody>
          <a:bodyPr wrap="square" rtlCol="0">
            <a:spAutoFit/>
          </a:bodyPr>
          <a:lstStyle/>
          <a:p>
            <a:pPr algn="ctr">
              <a:lnSpc>
                <a:spcPct val="90000"/>
              </a:lnSpc>
            </a:pPr>
            <a:r>
              <a:rPr lang="ru-RU" sz="2000" b="1" i="1" dirty="0" smtClean="0"/>
              <a:t>Какие последствия имела эта внутрипартийная борьба?</a:t>
            </a:r>
          </a:p>
          <a:p>
            <a:pPr algn="ctr">
              <a:lnSpc>
                <a:spcPct val="90000"/>
              </a:lnSpc>
            </a:pPr>
            <a:r>
              <a:rPr lang="ru-RU" i="1" dirty="0" smtClean="0"/>
              <a:t>__________________________________________________________________________________________________________________________________________________________________________________________________________________.</a:t>
            </a:r>
            <a:endParaRPr lang="de-DE" i="1" dirty="0"/>
          </a:p>
        </p:txBody>
      </p:sp>
      <p:pic>
        <p:nvPicPr>
          <p:cNvPr id="3076" name="Picture 4" descr="https://avatars.mds.yandex.net/get-zen_doc/1362552/pub_5be054019fb30d31db7a641e_5be054196fa35900ab19e9be/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2666557"/>
            <a:ext cx="4630899" cy="420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138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1000"/>
                                        <p:tgtEl>
                                          <p:spTgt spid="3076"/>
                                        </p:tgtEl>
                                      </p:cBhvr>
                                    </p:animEffect>
                                    <p:anim calcmode="lin" valueType="num">
                                      <p:cBhvr>
                                        <p:cTn id="21" dur="1000" fill="hold"/>
                                        <p:tgtEl>
                                          <p:spTgt spid="3076"/>
                                        </p:tgtEl>
                                        <p:attrNameLst>
                                          <p:attrName>ppt_x</p:attrName>
                                        </p:attrNameLst>
                                      </p:cBhvr>
                                      <p:tavLst>
                                        <p:tav tm="0">
                                          <p:val>
                                            <p:strVal val="#ppt_x"/>
                                          </p:val>
                                        </p:tav>
                                        <p:tav tm="100000">
                                          <p:val>
                                            <p:strVal val="#ppt_x"/>
                                          </p:val>
                                        </p:tav>
                                      </p:tavLst>
                                    </p:anim>
                                    <p:anim calcmode="lin" valueType="num">
                                      <p:cBhvr>
                                        <p:cTn id="22"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1000"/>
                                        <p:tgtEl>
                                          <p:spTgt spid="3074"/>
                                        </p:tgtEl>
                                      </p:cBhvr>
                                    </p:animEffect>
                                    <p:anim calcmode="lin" valueType="num">
                                      <p:cBhvr>
                                        <p:cTn id="28" dur="1000" fill="hold"/>
                                        <p:tgtEl>
                                          <p:spTgt spid="3074"/>
                                        </p:tgtEl>
                                        <p:attrNameLst>
                                          <p:attrName>ppt_x</p:attrName>
                                        </p:attrNameLst>
                                      </p:cBhvr>
                                      <p:tavLst>
                                        <p:tav tm="0">
                                          <p:val>
                                            <p:strVal val="#ppt_x"/>
                                          </p:val>
                                        </p:tav>
                                        <p:tav tm="100000">
                                          <p:val>
                                            <p:strVal val="#ppt_x"/>
                                          </p:val>
                                        </p:tav>
                                      </p:tavLst>
                                    </p:anim>
                                    <p:anim calcmode="lin" valueType="num">
                                      <p:cBhvr>
                                        <p:cTn id="2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1187624" y="2924871"/>
            <a:ext cx="6624736" cy="600140"/>
          </a:xfrm>
          <a:prstGeom prst="rect">
            <a:avLst/>
          </a:prstGeom>
        </p:spPr>
        <p:txBody>
          <a:bodyPr wrap="none" lIns="81621" tIns="40811" rIns="81621" bIns="40811" fromWordArt="1">
            <a:prstTxWarp prst="textPlain">
              <a:avLst>
                <a:gd name="adj" fmla="val 50000"/>
              </a:avLst>
            </a:prstTxWarp>
          </a:bodyPr>
          <a:lstStyle/>
          <a:p>
            <a:pPr algn="ctr"/>
            <a:r>
              <a:rPr lang="ru-RU" sz="3200" kern="10" spc="643" dirty="0">
                <a:ln w="12700">
                  <a:solidFill>
                    <a:schemeClr val="tx2"/>
                  </a:solidFill>
                  <a:round/>
                  <a:headEnd/>
                  <a:tailEnd/>
                </a:ln>
                <a:solidFill>
                  <a:srgbClr val="000099"/>
                </a:solidFill>
                <a:latin typeface="Arial"/>
                <a:cs typeface="Arial"/>
              </a:rPr>
              <a:t>Цели </a:t>
            </a:r>
            <a:r>
              <a:rPr lang="ru-RU" sz="3200" kern="10" spc="643" dirty="0" smtClean="0">
                <a:ln w="12700">
                  <a:solidFill>
                    <a:schemeClr val="tx2"/>
                  </a:solidFill>
                  <a:round/>
                  <a:headEnd/>
                  <a:tailEnd/>
                </a:ln>
                <a:solidFill>
                  <a:srgbClr val="000099"/>
                </a:solidFill>
                <a:latin typeface="Arial"/>
                <a:cs typeface="Arial"/>
              </a:rPr>
              <a:t>коллективизации:</a:t>
            </a:r>
            <a:endParaRPr lang="ru-RU" sz="3200" kern="10" spc="643" dirty="0">
              <a:ln w="12700">
                <a:solidFill>
                  <a:schemeClr val="tx2"/>
                </a:solidFill>
                <a:round/>
                <a:headEnd/>
                <a:tailEnd/>
              </a:ln>
              <a:solidFill>
                <a:srgbClr val="000099"/>
              </a:solidFill>
              <a:latin typeface="Arial"/>
              <a:cs typeface="Arial"/>
            </a:endParaRPr>
          </a:p>
        </p:txBody>
      </p:sp>
      <p:sp>
        <p:nvSpPr>
          <p:cNvPr id="3" name="Прямоугольник 2"/>
          <p:cNvSpPr/>
          <p:nvPr/>
        </p:nvSpPr>
        <p:spPr>
          <a:xfrm>
            <a:off x="76998" y="2"/>
            <a:ext cx="9067002"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3200" b="1" kern="0" dirty="0" smtClean="0">
                <a:solidFill>
                  <a:srgbClr val="7030A0"/>
                </a:solidFill>
              </a:rPr>
              <a:t>2. </a:t>
            </a:r>
            <a:r>
              <a:rPr kumimoji="0" lang="ru-RU" sz="3200" b="1" i="0" u="none" strike="noStrike" kern="0" cap="none" spc="0" normalizeH="0" baseline="0" noProof="0" dirty="0" smtClean="0">
                <a:ln>
                  <a:noFill/>
                </a:ln>
                <a:solidFill>
                  <a:srgbClr val="7030A0"/>
                </a:solidFill>
                <a:effectLst/>
                <a:uLnTx/>
                <a:uFillTx/>
              </a:rPr>
              <a:t>Политика сплошной коллективизации.</a:t>
            </a:r>
            <a:endParaRPr kumimoji="0" lang="ru-RU" sz="3200" b="1" i="0" u="none" strike="noStrike" kern="0" cap="none" spc="0" normalizeH="0" baseline="0" noProof="0" dirty="0">
              <a:ln>
                <a:noFill/>
              </a:ln>
              <a:solidFill>
                <a:srgbClr val="7030A0"/>
              </a:solidFill>
              <a:effectLst/>
              <a:uLnTx/>
              <a:uFillTx/>
            </a:endParaRPr>
          </a:p>
        </p:txBody>
      </p:sp>
      <p:sp>
        <p:nvSpPr>
          <p:cNvPr id="5" name="Прямоугольник 4"/>
          <p:cNvSpPr/>
          <p:nvPr/>
        </p:nvSpPr>
        <p:spPr>
          <a:xfrm>
            <a:off x="288032" y="814255"/>
            <a:ext cx="8676456" cy="1384995"/>
          </a:xfrm>
          <a:prstGeom prst="rect">
            <a:avLst/>
          </a:prstGeom>
        </p:spPr>
        <p:txBody>
          <a:bodyPr wrap="square">
            <a:spAutoFit/>
          </a:bodyPr>
          <a:lstStyle/>
          <a:p>
            <a:r>
              <a:rPr lang="ru-RU" sz="2800" b="1" u="sng" dirty="0" smtClean="0">
                <a:solidFill>
                  <a:srgbClr val="C00000"/>
                </a:solidFill>
              </a:rPr>
              <a:t>Коллективизация</a:t>
            </a:r>
            <a:r>
              <a:rPr lang="ru-RU" sz="2800" b="1" dirty="0" smtClean="0"/>
              <a:t> - политика </a:t>
            </a:r>
            <a:r>
              <a:rPr lang="ru-RU" sz="2800" b="1" dirty="0"/>
              <a:t>объединения единоличных крестьянских хозяйств в </a:t>
            </a:r>
            <a:r>
              <a:rPr lang="ru-RU" sz="2800" b="1" dirty="0" smtClean="0"/>
              <a:t>коллективные (колхозы).</a:t>
            </a:r>
            <a:endParaRPr lang="de-DE" sz="2800" b="1" dirty="0"/>
          </a:p>
        </p:txBody>
      </p:sp>
      <p:sp>
        <p:nvSpPr>
          <p:cNvPr id="6" name="Прямоугольник 5"/>
          <p:cNvSpPr/>
          <p:nvPr/>
        </p:nvSpPr>
        <p:spPr>
          <a:xfrm>
            <a:off x="251520" y="3601661"/>
            <a:ext cx="8784976" cy="2246769"/>
          </a:xfrm>
          <a:prstGeom prst="rect">
            <a:avLst/>
          </a:prstGeom>
        </p:spPr>
        <p:txBody>
          <a:bodyPr wrap="square">
            <a:spAutoFit/>
          </a:bodyPr>
          <a:lstStyle/>
          <a:p>
            <a:pPr marL="457200" indent="-457200">
              <a:buFont typeface="Arial" panose="020B0604020202020204" pitchFamily="34" charset="0"/>
              <a:buChar char="•"/>
            </a:pPr>
            <a:r>
              <a:rPr lang="ru-RU" sz="2800" dirty="0" smtClean="0"/>
              <a:t>получение </a:t>
            </a:r>
            <a:r>
              <a:rPr lang="ru-RU" sz="2800" dirty="0"/>
              <a:t>средств </a:t>
            </a:r>
            <a:r>
              <a:rPr lang="ru-RU" sz="2800" dirty="0" smtClean="0"/>
              <a:t>на индустриализацию;</a:t>
            </a:r>
          </a:p>
          <a:p>
            <a:pPr marL="457200" indent="-457200">
              <a:buFont typeface="Arial" panose="020B0604020202020204" pitchFamily="34" charset="0"/>
              <a:buChar char="•"/>
            </a:pPr>
            <a:r>
              <a:rPr lang="ru-RU" sz="2800" dirty="0" smtClean="0"/>
              <a:t>огосударствление </a:t>
            </a:r>
            <a:r>
              <a:rPr lang="ru-RU" sz="2800" dirty="0"/>
              <a:t>сельскохозяйственного </a:t>
            </a:r>
            <a:r>
              <a:rPr lang="ru-RU" sz="2800" dirty="0" smtClean="0"/>
              <a:t>производства;</a:t>
            </a:r>
            <a:endParaRPr lang="ru-RU" sz="2800" dirty="0"/>
          </a:p>
          <a:p>
            <a:pPr marL="457200" indent="-457200">
              <a:buFont typeface="Arial" panose="020B0604020202020204" pitchFamily="34" charset="0"/>
              <a:buChar char="•"/>
            </a:pPr>
            <a:r>
              <a:rPr lang="ru-RU" sz="2800" dirty="0" smtClean="0"/>
              <a:t>ликвидация </a:t>
            </a:r>
            <a:r>
              <a:rPr lang="ru-RU" sz="2800" dirty="0"/>
              <a:t>кулачества как </a:t>
            </a:r>
            <a:r>
              <a:rPr lang="ru-RU" sz="2800" dirty="0" smtClean="0"/>
              <a:t>класса.</a:t>
            </a:r>
          </a:p>
          <a:p>
            <a:pPr marL="457200" indent="-457200">
              <a:buFont typeface="Arial" panose="020B0604020202020204" pitchFamily="34" charset="0"/>
              <a:buChar char="•"/>
            </a:pPr>
            <a:endParaRPr lang="ru-RU" sz="28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0" fill="hold"/>
                                        <p:tgtEl>
                                          <p:spTgt spid="6148"/>
                                        </p:tgtEl>
                                        <p:attrNameLst>
                                          <p:attrName>ppt_x</p:attrName>
                                        </p:attrNameLst>
                                      </p:cBhvr>
                                      <p:tavLst>
                                        <p:tav tm="0">
                                          <p:val>
                                            <p:strVal val="#ppt_x"/>
                                          </p:val>
                                        </p:tav>
                                        <p:tav tm="100000">
                                          <p:val>
                                            <p:strVal val="#ppt_x"/>
                                          </p:val>
                                        </p:tav>
                                      </p:tavLst>
                                    </p:anim>
                                    <p:anim calcmode="lin" valueType="num">
                                      <p:cBhvr additive="base">
                                        <p:cTn id="8" dur="5000" fill="hold"/>
                                        <p:tgtEl>
                                          <p:spTgt spid="614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descr="63plak.jpg"/>
          <p:cNvPicPr>
            <a:picLocks noChangeAspect="1"/>
          </p:cNvPicPr>
          <p:nvPr/>
        </p:nvPicPr>
        <p:blipFill>
          <a:blip r:embed="rId2"/>
          <a:srcRect/>
          <a:stretch>
            <a:fillRect/>
          </a:stretch>
        </p:blipFill>
        <p:spPr bwMode="auto">
          <a:xfrm>
            <a:off x="1" y="1997677"/>
            <a:ext cx="3614867" cy="4860324"/>
          </a:xfrm>
          <a:prstGeom prst="rect">
            <a:avLst/>
          </a:prstGeom>
          <a:noFill/>
          <a:ln w="9525">
            <a:noFill/>
            <a:miter lim="800000"/>
            <a:headEnd/>
            <a:tailEnd/>
          </a:ln>
        </p:spPr>
      </p:pic>
      <p:sp>
        <p:nvSpPr>
          <p:cNvPr id="2" name="Прямоугольник 1"/>
          <p:cNvSpPr/>
          <p:nvPr/>
        </p:nvSpPr>
        <p:spPr>
          <a:xfrm>
            <a:off x="179512" y="89245"/>
            <a:ext cx="8663997" cy="518904"/>
          </a:xfrm>
          <a:prstGeom prst="rect">
            <a:avLst/>
          </a:prstGeom>
          <a:solidFill>
            <a:schemeClr val="bg1"/>
          </a:solidFill>
        </p:spPr>
        <p:txBody>
          <a:bodyPr wrap="none" lIns="56685" tIns="28343" rIns="56685" bIns="28343">
            <a:spAutoFit/>
          </a:bodyPr>
          <a:lstStyle/>
          <a:p>
            <a:pPr>
              <a:spcBef>
                <a:spcPct val="50000"/>
              </a:spcBef>
            </a:pPr>
            <a:r>
              <a:rPr lang="ru-RU" sz="3000" b="1" dirty="0" smtClean="0">
                <a:solidFill>
                  <a:schemeClr val="accent6">
                    <a:lumMod val="75000"/>
                  </a:schemeClr>
                </a:solidFill>
              </a:rPr>
              <a:t>3</a:t>
            </a:r>
            <a:r>
              <a:rPr lang="en-US" sz="3000" b="1" dirty="0" smtClean="0">
                <a:solidFill>
                  <a:schemeClr val="accent6">
                    <a:lumMod val="75000"/>
                  </a:schemeClr>
                </a:solidFill>
              </a:rPr>
              <a:t>. </a:t>
            </a:r>
            <a:r>
              <a:rPr lang="ru-RU" sz="3000" b="1" dirty="0">
                <a:solidFill>
                  <a:schemeClr val="accent6">
                    <a:lumMod val="75000"/>
                  </a:schemeClr>
                </a:solidFill>
              </a:rPr>
              <a:t>Методы осуществления коллективизации.</a:t>
            </a:r>
          </a:p>
        </p:txBody>
      </p:sp>
      <p:sp>
        <p:nvSpPr>
          <p:cNvPr id="3" name="TextBox 2"/>
          <p:cNvSpPr txBox="1"/>
          <p:nvPr/>
        </p:nvSpPr>
        <p:spPr>
          <a:xfrm>
            <a:off x="15692" y="836713"/>
            <a:ext cx="8927433" cy="872847"/>
          </a:xfrm>
          <a:prstGeom prst="rect">
            <a:avLst/>
          </a:prstGeom>
          <a:solidFill>
            <a:schemeClr val="accent3">
              <a:lumMod val="95000"/>
            </a:schemeClr>
          </a:solidFill>
        </p:spPr>
        <p:txBody>
          <a:bodyPr wrap="square" lIns="56685" tIns="28343" rIns="56685" bIns="28343" rtlCol="0">
            <a:spAutoFit/>
          </a:bodyPr>
          <a:lstStyle/>
          <a:p>
            <a:r>
              <a:rPr lang="ru-RU" sz="2500" b="1" u="sng" dirty="0" smtClean="0">
                <a:solidFill>
                  <a:srgbClr val="C00000"/>
                </a:solidFill>
              </a:rPr>
              <a:t>1) </a:t>
            </a:r>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1928г. </a:t>
            </a: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 </a:t>
            </a:r>
            <a:r>
              <a:rPr lang="ru-RU" sz="2800" dirty="0" smtClean="0">
                <a:ln w="11430"/>
              </a:rPr>
              <a:t>начало</a:t>
            </a:r>
            <a:r>
              <a:rPr lang="ru-RU" sz="2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 </a:t>
            </a:r>
            <a:r>
              <a:rPr lang="ru-RU" sz="2800" b="1" dirty="0" smtClean="0">
                <a:ln w="11430"/>
                <a:solidFill>
                  <a:srgbClr val="C00000"/>
                </a:solidFill>
              </a:rPr>
              <a:t>с</a:t>
            </a:r>
            <a:r>
              <a:rPr lang="ru-RU" sz="2800" b="1" u="sng" dirty="0" smtClean="0">
                <a:solidFill>
                  <a:srgbClr val="C00000"/>
                </a:solidFill>
              </a:rPr>
              <a:t>оздания </a:t>
            </a:r>
            <a:r>
              <a:rPr lang="ru-RU" sz="2800" b="1" u="sng" dirty="0">
                <a:solidFill>
                  <a:srgbClr val="C00000"/>
                </a:solidFill>
              </a:rPr>
              <a:t>колхозов </a:t>
            </a:r>
            <a:r>
              <a:rPr lang="ru-RU" sz="2500" dirty="0" smtClean="0"/>
              <a:t>(</a:t>
            </a:r>
            <a:r>
              <a:rPr lang="ru-RU" sz="2500" i="1" dirty="0" smtClean="0"/>
              <a:t>коллективных </a:t>
            </a:r>
            <a:r>
              <a:rPr lang="ru-RU" sz="2500" i="1" dirty="0"/>
              <a:t>форм ведения сельского хозяйства</a:t>
            </a:r>
            <a:r>
              <a:rPr lang="ru-RU" sz="2500" dirty="0"/>
              <a:t>.</a:t>
            </a:r>
          </a:p>
        </p:txBody>
      </p:sp>
      <p:sp>
        <p:nvSpPr>
          <p:cNvPr id="4" name="Прямоугольник 3"/>
          <p:cNvSpPr/>
          <p:nvPr/>
        </p:nvSpPr>
        <p:spPr>
          <a:xfrm>
            <a:off x="3707904" y="2136339"/>
            <a:ext cx="5436096" cy="2554545"/>
          </a:xfrm>
          <a:prstGeom prst="rect">
            <a:avLst/>
          </a:prstGeom>
        </p:spPr>
        <p:txBody>
          <a:bodyPr wrap="square">
            <a:spAutoFit/>
          </a:bodyPr>
          <a:lstStyle/>
          <a:p>
            <a:pPr eaLnBrk="1" hangingPunct="1"/>
            <a:r>
              <a:rPr lang="ru-RU"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«25-тысячники» - передовые работники промышленности, отправленные на организацию колхозов.</a:t>
            </a:r>
            <a:endPar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ndParaRPr>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Рисунок 2" descr="1339.jpg"/>
          <p:cNvPicPr>
            <a:picLocks noChangeAspect="1"/>
          </p:cNvPicPr>
          <p:nvPr/>
        </p:nvPicPr>
        <p:blipFill>
          <a:blip r:embed="rId2"/>
          <a:srcRect/>
          <a:stretch>
            <a:fillRect/>
          </a:stretch>
        </p:blipFill>
        <p:spPr bwMode="auto">
          <a:xfrm>
            <a:off x="4643440" y="285753"/>
            <a:ext cx="4357687" cy="6072188"/>
          </a:xfrm>
          <a:prstGeom prst="rect">
            <a:avLst/>
          </a:prstGeom>
          <a:noFill/>
          <a:ln w="9525">
            <a:noFill/>
            <a:miter lim="800000"/>
            <a:headEnd/>
            <a:tailEnd/>
          </a:ln>
        </p:spPr>
      </p:pic>
      <p:pic>
        <p:nvPicPr>
          <p:cNvPr id="4" name="Рисунок 2" descr="86585_normal.jpg"/>
          <p:cNvPicPr>
            <a:picLocks noChangeAspect="1"/>
          </p:cNvPicPr>
          <p:nvPr/>
        </p:nvPicPr>
        <p:blipFill>
          <a:blip r:embed="rId3"/>
          <a:srcRect/>
          <a:stretch>
            <a:fillRect/>
          </a:stretch>
        </p:blipFill>
        <p:spPr bwMode="auto">
          <a:xfrm>
            <a:off x="107504" y="316755"/>
            <a:ext cx="4248472" cy="6088576"/>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1712</Words>
  <Application>Microsoft Office PowerPoint</Application>
  <PresentationFormat>Экран (4:3)</PresentationFormat>
  <Paragraphs>146</Paragraphs>
  <Slides>31</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31</vt:i4>
      </vt:variant>
    </vt:vector>
  </HeadingPairs>
  <TitlesOfParts>
    <vt:vector size="34" baseType="lpstr">
      <vt:lpstr>Оформление по умолчанию</vt:lpstr>
      <vt:lpstr>Тема Office</vt:lpstr>
      <vt:lpstr>1_Тема Office</vt:lpstr>
      <vt:lpstr>Повторение (устно)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Итоги: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Gendalf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Сотрудник</dc:creator>
  <cp:lastModifiedBy>Tomas</cp:lastModifiedBy>
  <cp:revision>58</cp:revision>
  <dcterms:created xsi:type="dcterms:W3CDTF">2007-11-30T15:06:42Z</dcterms:created>
  <dcterms:modified xsi:type="dcterms:W3CDTF">2020-12-06T14:33:05Z</dcterms:modified>
</cp:coreProperties>
</file>