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Литературно – музыкальная композиция «Президент – гордость страны»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Sony\Desktop\мой 1 класс\20171129_110342.jpg"/>
          <p:cNvPicPr>
            <a:picLocks noChangeAspect="1" noChangeArrowheads="1"/>
          </p:cNvPicPr>
          <p:nvPr/>
        </p:nvPicPr>
        <p:blipFill>
          <a:blip r:embed="rId2" cstate="print"/>
          <a:srcRect l="16138" r="8263"/>
          <a:stretch>
            <a:fillRect/>
          </a:stretch>
        </p:blipFill>
        <p:spPr bwMode="auto">
          <a:xfrm>
            <a:off x="179512" y="2276872"/>
            <a:ext cx="2808312" cy="2089547"/>
          </a:xfrm>
          <a:prstGeom prst="round2SameRect">
            <a:avLst/>
          </a:prstGeom>
          <a:noFill/>
        </p:spPr>
      </p:pic>
      <p:pic>
        <p:nvPicPr>
          <p:cNvPr id="1027" name="Picture 3" descr="C:\Users\Sony\Desktop\мой 1 класс\20171129_1119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09120"/>
            <a:ext cx="3779912" cy="2126201"/>
          </a:xfrm>
          <a:prstGeom prst="flowChartAlternateProcess">
            <a:avLst/>
          </a:prstGeom>
          <a:noFill/>
        </p:spPr>
      </p:pic>
      <p:pic>
        <p:nvPicPr>
          <p:cNvPr id="1028" name="Picture 4" descr="C:\Users\Sony\Desktop\мой 1 класс\20171129_111429.jpg"/>
          <p:cNvPicPr>
            <a:picLocks noChangeAspect="1" noChangeArrowheads="1"/>
          </p:cNvPicPr>
          <p:nvPr/>
        </p:nvPicPr>
        <p:blipFill>
          <a:blip r:embed="rId4" cstate="print"/>
          <a:srcRect l="5901" r="46063" b="2401"/>
          <a:stretch>
            <a:fillRect/>
          </a:stretch>
        </p:blipFill>
        <p:spPr bwMode="auto">
          <a:xfrm>
            <a:off x="3419872" y="1988840"/>
            <a:ext cx="2079216" cy="2376264"/>
          </a:xfrm>
          <a:prstGeom prst="flowChartAlternateProcess">
            <a:avLst/>
          </a:prstGeom>
          <a:noFill/>
        </p:spPr>
      </p:pic>
      <p:pic>
        <p:nvPicPr>
          <p:cNvPr id="1029" name="Picture 5" descr="C:\Users\Sony\Desktop\мой 1 класс\20171129_10491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2348880"/>
            <a:ext cx="3228297" cy="1944216"/>
          </a:xfrm>
          <a:prstGeom prst="round2SameRect">
            <a:avLst/>
          </a:prstGeom>
          <a:noFill/>
        </p:spPr>
      </p:pic>
      <p:pic>
        <p:nvPicPr>
          <p:cNvPr id="7" name="Picture 2" descr="http://guardians.kz/wp-content/uploads/2014/04/meni-elim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64948">
            <a:off x="452303" y="5027741"/>
            <a:ext cx="1726577" cy="11303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http://shahtinsklib.kz/files/userfiles/ruhani_zhangyru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62137">
            <a:off x="6967222" y="5010876"/>
            <a:ext cx="1845042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Литературно – музыкальная композиция «Президент – гордость страны»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 – музыкальная композиция «Президент – гордость страны»</dc:title>
  <dc:creator>Sony</dc:creator>
  <cp:lastModifiedBy>Sony</cp:lastModifiedBy>
  <cp:revision>1</cp:revision>
  <dcterms:created xsi:type="dcterms:W3CDTF">2017-12-04T11:26:32Z</dcterms:created>
  <dcterms:modified xsi:type="dcterms:W3CDTF">2017-12-04T11:36:16Z</dcterms:modified>
</cp:coreProperties>
</file>