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66" r:id="rId6"/>
    <p:sldId id="263" r:id="rId7"/>
    <p:sldId id="273" r:id="rId8"/>
    <p:sldId id="267" r:id="rId9"/>
    <p:sldId id="270" r:id="rId10"/>
    <p:sldId id="269" r:id="rId11"/>
    <p:sldId id="271" r:id="rId12"/>
    <p:sldId id="272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08C04-E391-4545-9B5A-1C558ADFA08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9B7086-7D65-43C5-90AB-109D892271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7;&#1042;\Desktop\&#1044;&#1077;&#1085;&#1100;%20&#1057;&#1072;&#1084;&#1072;&#1088;&#1089;&#1082;&#1086;&#1081;%20&#1075;&#1091;&#1073;&#1077;&#1088;&#1085;&#1080;&#1080;%20&#1062;&#1077;&#1088;&#1082;&#1074;&#1080;%20&#1053;&#1057;&#1082;&#1072;\&#1090;&#1077;&#1089;&#1090;1_1.x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obory.ru/article/?object=053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56376" cy="3888432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sz="9600" dirty="0"/>
              <a:t>Город Новокуйбышевск был основан в 1952 году в период расцвета государственного атеизма, так что разрушать в нём православные храмы не пришлось, ибо их здесь просто не строили. Но вот в посёлках, находящихся рядом, оба храма были разрушены.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8417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/>
              <a:t>ХРАМЫ НОВОКУЙБЫШЕВСКА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1752600"/>
            <a:ext cx="5040560" cy="4373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Икона Пресвятой Богородицы "Умиление", или "Всех Радостей </a:t>
            </a:r>
            <a:r>
              <a:rPr lang="ru-RU" b="1" dirty="0" smtClean="0"/>
              <a:t>Радость» написана </a:t>
            </a:r>
            <a:r>
              <a:rPr lang="ru-RU" b="1" dirty="0"/>
              <a:t>и передана в дар храму Пресвятой Богородицы 'Умиление' художником и иконописцем Евгением </a:t>
            </a:r>
            <a:r>
              <a:rPr lang="ru-RU" b="1" dirty="0" err="1"/>
              <a:t>Бутенковым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Год </a:t>
            </a:r>
            <a:r>
              <a:rPr lang="ru-RU" b="1" dirty="0"/>
              <a:t>1999, 10 августа, </a:t>
            </a:r>
            <a:endParaRPr lang="ru-RU" b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/>
              <a:t>город </a:t>
            </a:r>
            <a:r>
              <a:rPr lang="ru-RU" b="1" dirty="0"/>
              <a:t>Новокуйбышевск.</a:t>
            </a:r>
            <a:endParaRPr lang="ru-RU" dirty="0"/>
          </a:p>
        </p:txBody>
      </p:sp>
      <p:pic>
        <p:nvPicPr>
          <p:cNvPr id="1026" name="Picture 2" descr="Икона Пресвятой Богородицы 'Умиление'. Празднование 28 июля / 10 августа (нового стиля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0037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имя Пресвятой Троицы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г.Новокуйбышевска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851920" y="1412776"/>
            <a:ext cx="4819031" cy="1659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2007 год. Это здание бывшего клуба, построенного на месте разрушенной церкви в 1961 году.           Здесь снова будет Храм во имя Пресвятой Троицы</a:t>
            </a:r>
            <a:endParaRPr lang="ru-RU" dirty="0"/>
          </a:p>
        </p:txBody>
      </p:sp>
      <p:pic>
        <p:nvPicPr>
          <p:cNvPr id="3074" name="Picture 2" descr="http://troiza-prihod.cerkov.ru/files/2014/12/cropped-%D1%88%D0%B0%D0%BF%D0%BA%D0%B0-%D1%81-%D1%85%D1%80%D0%B0%D0%BC%D0%BE%D0%B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4"/>
          <a:stretch/>
        </p:blipFill>
        <p:spPr bwMode="auto">
          <a:xfrm>
            <a:off x="5508104" y="4581128"/>
            <a:ext cx="311650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roiza-prihod.cerkov.ru/files/2014/12/cropped-%D1%88%D0%B0%D0%BF%D0%BA%D0%B0-%D1%81-%D1%85%D1%80%D0%B0%D0%BC%D0%BE%D0%B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r="34054" b="4264"/>
          <a:stretch/>
        </p:blipFill>
        <p:spPr bwMode="auto">
          <a:xfrm>
            <a:off x="5796136" y="4166368"/>
            <a:ext cx="3126793" cy="17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LYMPUS DIGITAL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овокуйбышевск-храм Святой Трои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2" y="362802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Часовня в честь рождества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христова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Часовня в честь рождества хрисст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Храм во имя Святителя Николая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Чудотворца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находится на улице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Карбышева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Храм в Новокуйбышев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120680" cy="41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9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5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352928" cy="4373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Где находилась 1-ая церковь г.Новокуйбышевска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/>
              <a:t>Что было на месте </a:t>
            </a:r>
            <a:r>
              <a:rPr lang="ru-RU" i="1" dirty="0" smtClean="0"/>
              <a:t>Храма </a:t>
            </a:r>
            <a:r>
              <a:rPr lang="ru-RU" i="1" dirty="0"/>
              <a:t>во имя Пресвятой </a:t>
            </a:r>
            <a:r>
              <a:rPr lang="ru-RU" i="1" dirty="0" smtClean="0"/>
              <a:t>Троицы?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 Кто написал и подарил </a:t>
            </a:r>
            <a:r>
              <a:rPr lang="ru-RU" b="1" dirty="0" smtClean="0"/>
              <a:t>в дар </a:t>
            </a:r>
            <a:r>
              <a:rPr lang="ru-RU" dirty="0" smtClean="0"/>
              <a:t>и</a:t>
            </a:r>
            <a:r>
              <a:rPr lang="ru-RU" b="1" dirty="0" smtClean="0"/>
              <a:t>кону Пресвятой Богородицы "Умиление", или "Всех Радостей Радость» храму Пресвятой Богородицы 'Умиление‘?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Сколько всего православных сооружений в нашем городе?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/>
              <a:t>Ч</a:t>
            </a:r>
            <a:r>
              <a:rPr lang="ru-RU" dirty="0" smtClean="0"/>
              <a:t>астица мощей какого святого находится в одной из церквей города?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hlinkMouseOver r:id="rId2" action="ppaction://program"/>
              </a:rPr>
              <a:t>Проверим Ваши знания 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700808"/>
            <a:ext cx="705678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  <a:endParaRPr lang="ru-RU" sz="6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12511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Свято-</a:t>
            </a:r>
            <a:r>
              <a:rPr lang="ru-RU" sz="2800" dirty="0" err="1" smtClean="0"/>
              <a:t>Серафимовская</a:t>
            </a:r>
            <a:r>
              <a:rPr lang="ru-RU" sz="2800" dirty="0" smtClean="0"/>
              <a:t> церковь</a:t>
            </a:r>
            <a:endParaRPr lang="ru-RU" sz="2800" dirty="0"/>
          </a:p>
        </p:txBody>
      </p:sp>
      <p:pic>
        <p:nvPicPr>
          <p:cNvPr id="4" name="Объект 3" descr="http://nsk-serafimsar.prihod.ru/users/57/957/editor_files/image/logotip-prihoda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890345" cy="377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sk-serafimsar.prihod.ru/users/57/957/editor_files/image/Serafimovskiy-0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384378" cy="373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0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848872" cy="492972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Храмов православных в Новокуйбышевске не было, а вера православная была. Жила в сердцах многих и многих горожан. Они вынуждены были ездить на богослужения в Самару, а для немощных приглашали на требы священников Покровского собора из областного центра. Чаще всего это были  Иоанн Гончаров и Николай </a:t>
            </a:r>
            <a:r>
              <a:rPr lang="ru-RU" sz="2800" dirty="0" err="1" smtClean="0"/>
              <a:t>Одинаркин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202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Пресвятая Богородица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752600"/>
            <a:ext cx="6691239" cy="4628728"/>
          </a:xfrm>
        </p:spPr>
        <p:txBody>
          <a:bodyPr>
            <a:normAutofit/>
          </a:bodyPr>
          <a:lstStyle/>
          <a:p>
            <a:r>
              <a:rPr lang="ru-RU" i="1" dirty="0"/>
              <a:t>Собор</a:t>
            </a:r>
            <a:r>
              <a:rPr lang="ru-RU" dirty="0"/>
              <a:t> в честь иконы Пресвятой Богородицы «Умиление» </a:t>
            </a:r>
            <a:r>
              <a:rPr lang="ru-RU" dirty="0" err="1"/>
              <a:t>Серафимо-Дивеевской</a:t>
            </a:r>
            <a:r>
              <a:rPr lang="ru-RU" dirty="0"/>
              <a:t> — крупнейший строящийся храм Поволжья, строится уже более 10-ти лет. В здании храма ощущаются особенные мощь и сила, архитектор Анатолий Викторович Шошин создал красоту собора по чертежам </a:t>
            </a:r>
            <a:r>
              <a:rPr lang="ru-RU" u="sng" dirty="0">
                <a:hlinkClick r:id="rId2"/>
              </a:rPr>
              <a:t>храма в честь Преображения Господня, что в </a:t>
            </a:r>
            <a:r>
              <a:rPr lang="ru-RU" u="sng" dirty="0" err="1">
                <a:hlinkClick r:id="rId2"/>
              </a:rPr>
              <a:t>Дивеевской</a:t>
            </a:r>
            <a:r>
              <a:rPr lang="ru-RU" u="sng" dirty="0">
                <a:hlinkClick r:id="rId2"/>
              </a:rPr>
              <a:t> обители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0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14 октября 1995 года настоятелем церкви иконы Пресвятой Богородицы "Умиление" </a:t>
            </a:r>
            <a:r>
              <a:rPr lang="ru-RU" dirty="0" smtClean="0"/>
              <a:t> </a:t>
            </a:r>
            <a:r>
              <a:rPr lang="ru-RU" dirty="0"/>
              <a:t>Владимиром (</a:t>
            </a:r>
            <a:r>
              <a:rPr lang="ru-RU" dirty="0" err="1"/>
              <a:t>Загаринским</a:t>
            </a:r>
            <a:r>
              <a:rPr lang="ru-RU" dirty="0"/>
              <a:t>) было освящено место под строительство </a:t>
            </a:r>
          </a:p>
        </p:txBody>
      </p:sp>
    </p:spTree>
    <p:extLst>
      <p:ext uri="{BB962C8B-B14F-4D97-AF65-F5344CB8AC3E}">
        <p14:creationId xmlns:p14="http://schemas.microsoft.com/office/powerpoint/2010/main" val="33260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Благословение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 благословению </a:t>
            </a:r>
            <a:r>
              <a:rPr lang="ru-RU" dirty="0" err="1"/>
              <a:t>преосвященнейшего</a:t>
            </a:r>
            <a:r>
              <a:rPr lang="ru-RU" dirty="0"/>
              <a:t> Сергия, епископа Самарского и </a:t>
            </a:r>
            <a:r>
              <a:rPr lang="ru-RU" dirty="0" err="1"/>
              <a:t>Сызранского</a:t>
            </a:r>
            <a:r>
              <a:rPr lang="ru-RU" dirty="0"/>
              <a:t>, 23 марта 1995 года был официально зарегистрирован православный приход во имя иконы Божией Матери "Умиление". Для строительства собора был выделен земельный участок в парке "Слава труду" - лучшее место в городе. </a:t>
            </a:r>
          </a:p>
        </p:txBody>
      </p:sp>
    </p:spTree>
    <p:extLst>
      <p:ext uri="{BB962C8B-B14F-4D97-AF65-F5344CB8AC3E}">
        <p14:creationId xmlns:p14="http://schemas.microsoft.com/office/powerpoint/2010/main" val="1014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9424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Храм во имя преподобного Серафима Саровского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53586" y="1752600"/>
            <a:ext cx="3410902" cy="437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Храм во имя преподобного Серафима Саровского в Новокуйбышевске - первый храм в Самарской области, возведенный в честь этого святого. </a:t>
            </a:r>
            <a:br>
              <a:rPr lang="ru-RU" dirty="0"/>
            </a:br>
            <a:r>
              <a:rPr lang="ru-RU" dirty="0"/>
              <a:t>Освящение храма на улице Горького, 19 состоялось 1 августа 2000 года, а накануне этого события в храм была привезена частица мощей Преподобного Серафима.</a:t>
            </a:r>
          </a:p>
        </p:txBody>
      </p:sp>
      <p:pic>
        <p:nvPicPr>
          <p:cNvPr id="5122" name="Picture 2" descr="Храм Во имя преподобного Серафима Сар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12424"/>
            <a:ext cx="5230059" cy="34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nsk-serafimsar.prihod.ru/users/57/957/editor_files/image/Serafimovskiy-01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2728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14383" r="25678" b="16610"/>
          <a:stretch/>
        </p:blipFill>
        <p:spPr bwMode="auto">
          <a:xfrm>
            <a:off x="395536" y="548680"/>
            <a:ext cx="4522029" cy="32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3" y="76470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Прежде на месте храма Серафима Саровского был магазин «Хлеб»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6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7564761" cy="14805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Церковь в честь иконы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Пресвятой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Богородицы Умиление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981200" y="1752600"/>
            <a:ext cx="6911280" cy="4373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455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 благословению </a:t>
            </a:r>
            <a:r>
              <a:rPr lang="ru-RU" b="1" dirty="0" err="1"/>
              <a:t>преосвященнейшего</a:t>
            </a:r>
            <a:r>
              <a:rPr lang="ru-RU" b="1" dirty="0"/>
              <a:t> Сергия, епископа Самарского и </a:t>
            </a:r>
            <a:r>
              <a:rPr lang="ru-RU" b="1" dirty="0" err="1"/>
              <a:t>Сызранского</a:t>
            </a:r>
            <a:r>
              <a:rPr lang="ru-RU" b="1" dirty="0"/>
              <a:t>, 23 марта 1995 года был официально зарегистрирован православный приход во имя иконы Божией Матери "Умиление".</a:t>
            </a:r>
            <a:endParaRPr lang="ru-RU" dirty="0"/>
          </a:p>
        </p:txBody>
      </p:sp>
      <p:pic>
        <p:nvPicPr>
          <p:cNvPr id="2053" name="Picture 5" descr="храм В честь иконы Пресвятой Богородицы Уми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Новокуйбышевск-действующий храм  в честь иконы БМ Уми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248472" cy="28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335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ХРАМЫ НОВОКУЙБЫШЕВСКА  </vt:lpstr>
      <vt:lpstr>Свято-Серафимовская церковь</vt:lpstr>
      <vt:lpstr>Презентация PowerPoint</vt:lpstr>
      <vt:lpstr>Пресвятая Богородица</vt:lpstr>
      <vt:lpstr>Презентация PowerPoint</vt:lpstr>
      <vt:lpstr>Благословение</vt:lpstr>
      <vt:lpstr>Храм во имя преподобного Серафима Саровского</vt:lpstr>
      <vt:lpstr>Презентация PowerPoint</vt:lpstr>
      <vt:lpstr>Церковь в честь иконы  Пресвятой Богородицы Умиление</vt:lpstr>
      <vt:lpstr>Презентация PowerPoint</vt:lpstr>
      <vt:lpstr>Храм во имя Пресвятой Троицы г.Новокуйбышевска</vt:lpstr>
      <vt:lpstr>Часовня в честь рождества христова</vt:lpstr>
      <vt:lpstr>Храм во имя Святителя Николая Чудотворца (находится на улице Карбышева)</vt:lpstr>
      <vt:lpstr>Вопросы: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ХРАМА</dc:title>
  <dc:creator>School13</dc:creator>
  <cp:lastModifiedBy>СВ</cp:lastModifiedBy>
  <cp:revision>22</cp:revision>
  <dcterms:created xsi:type="dcterms:W3CDTF">2015-01-12T06:01:24Z</dcterms:created>
  <dcterms:modified xsi:type="dcterms:W3CDTF">2015-01-14T19:22:08Z</dcterms:modified>
</cp:coreProperties>
</file>