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E0401-A01D-4BCB-AF30-76A6A126F04C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D46D8-3483-4F98-8E4E-7871361E34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D46D8-3483-4F98-8E4E-7871361E34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BBD8-D242-49D5-AC01-61550B16587B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68D-6F32-4768-951A-CFB0EFA7D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BBD8-D242-49D5-AC01-61550B16587B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68D-6F32-4768-951A-CFB0EFA7D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BBD8-D242-49D5-AC01-61550B16587B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68D-6F32-4768-951A-CFB0EFA7D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BBD8-D242-49D5-AC01-61550B16587B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68D-6F32-4768-951A-CFB0EFA7D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BBD8-D242-49D5-AC01-61550B16587B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68D-6F32-4768-951A-CFB0EFA7D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BBD8-D242-49D5-AC01-61550B16587B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68D-6F32-4768-951A-CFB0EFA7D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BBD8-D242-49D5-AC01-61550B16587B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68D-6F32-4768-951A-CFB0EFA7D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BBD8-D242-49D5-AC01-61550B16587B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68D-6F32-4768-951A-CFB0EFA7D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BBD8-D242-49D5-AC01-61550B16587B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68D-6F32-4768-951A-CFB0EFA7D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BBD8-D242-49D5-AC01-61550B16587B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68D-6F32-4768-951A-CFB0EFA7D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0BBD8-D242-49D5-AC01-61550B16587B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C2168D-6F32-4768-951A-CFB0EFA7D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0BBD8-D242-49D5-AC01-61550B16587B}" type="datetimeFigureOut">
              <a:rPr lang="ru-RU" smtClean="0"/>
              <a:pPr/>
              <a:t>19.11.2014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2168D-6F32-4768-951A-CFB0EFA7DA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4"/>
            <a:ext cx="8892480" cy="1470025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latin typeface="BatangChe" pitchFamily="49" charset="-127"/>
                <a:ea typeface="BatangChe" pitchFamily="49" charset="-127"/>
              </a:rPr>
              <a:t>Темæ: </a:t>
            </a:r>
            <a:r>
              <a:rPr lang="ru-RU" b="1" dirty="0" err="1" smtClean="0">
                <a:latin typeface="BatangChe" pitchFamily="49" charset="-127"/>
                <a:ea typeface="BatangChe" pitchFamily="49" charset="-127"/>
              </a:rPr>
              <a:t/>
            </a:r>
            <a:br>
              <a:rPr lang="ru-RU" b="1" dirty="0" err="1" smtClean="0">
                <a:latin typeface="BatangChe" pitchFamily="49" charset="-127"/>
                <a:ea typeface="BatangChe" pitchFamily="49" charset="-127"/>
              </a:rPr>
            </a:b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atangChe" pitchFamily="49" charset="-127"/>
                <a:ea typeface="BatangChe" pitchFamily="49" charset="-127"/>
              </a:rPr>
              <a:t>Фæрнион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tangChe" pitchFamily="49" charset="-127"/>
                <a:ea typeface="BatangChe" pitchFamily="49" charset="-127"/>
              </a:rPr>
              <a:t>Къоста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tangChe" pitchFamily="49" charset="-127"/>
                <a:ea typeface="BatangChe" pitchFamily="49" charset="-127"/>
              </a:rPr>
              <a:t> </a:t>
            </a:r>
            <a:r>
              <a:rPr lang="ru-RU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atangChe" pitchFamily="49" charset="-127"/>
                <a:ea typeface="BatangChe" pitchFamily="49" charset="-127"/>
              </a:rPr>
              <a:t>«Хъæбатыр цæргæс».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osetins.com/foto_k_stat/osetin_pisateli/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-171400"/>
            <a:ext cx="2160240" cy="2721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268" name="Picture 4" descr="Емчане в годы гражданской войны и интервенции 1918-1920 гг Форум Емецк ONLINE Емецк ON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73016"/>
            <a:ext cx="2624152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i.ytimg.com/vi/czdlVtx55F0/m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6863" y="0"/>
            <a:ext cx="3977137" cy="3356992"/>
          </a:xfrm>
          <a:prstGeom prst="rect">
            <a:avLst/>
          </a:prstGeom>
          <a:noFill/>
        </p:spPr>
      </p:pic>
      <p:pic>
        <p:nvPicPr>
          <p:cNvPr id="22534" name="Picture 6" descr="http://cs402317.vk.me/u182591739/video/l_203b22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275856" cy="3312368"/>
          </a:xfrm>
          <a:prstGeom prst="rect">
            <a:avLst/>
          </a:prstGeom>
          <a:noFill/>
        </p:spPr>
      </p:pic>
      <p:pic>
        <p:nvPicPr>
          <p:cNvPr id="22530" name="Picture 2" descr="Смотреть онлайн фильм Жизнь, ставшая легендой (Zhizn, stavshaya legendoy, 1969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0"/>
            <a:ext cx="2836540" cy="3356992"/>
          </a:xfrm>
          <a:prstGeom prst="rect">
            <a:avLst/>
          </a:prstGeom>
          <a:noFill/>
        </p:spPr>
      </p:pic>
      <p:pic>
        <p:nvPicPr>
          <p:cNvPr id="22536" name="Picture 8" descr="http://cs614821.vk.me/v614821392/6c32/4eDagyDDkt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68960"/>
            <a:ext cx="4499992" cy="3789040"/>
          </a:xfrm>
          <a:prstGeom prst="rect">
            <a:avLst/>
          </a:prstGeom>
          <a:noFill/>
        </p:spPr>
      </p:pic>
      <p:pic>
        <p:nvPicPr>
          <p:cNvPr id="22538" name="Picture 10" descr="http://video104.vkadre.ru/assets/thumbnails/b14d4b1325071625.320.v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3068960"/>
            <a:ext cx="4644008" cy="3789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Жители Земли смогут увидеть звездопад Все про Нижнекамс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332656"/>
            <a:ext cx="78488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89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</a:tabLst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Стъалы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атæхы, уæд цас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стырдæр вæййы, уыйас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ирддæр фæд ныууадзы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Лæг дæр йæ адæмы  хсæн, цас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кадджындæр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уа,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уыйас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хъуыстгонддæр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ныууадзы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йæ фæстæ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71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6850" algn="l"/>
              </a:tabLs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Чеджемты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Æхсар.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51520" y="4838963"/>
            <a:ext cx="88924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716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Æнамонд адæмы астæу амондджын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уæвæн нæй.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4716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Ирон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æмбисонд.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483768" y="188640"/>
            <a:ext cx="29988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Дзырдуат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39552" y="878523"/>
            <a:ext cx="838409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Бал                        </a:t>
            </a:r>
            <a:r>
              <a:rPr lang="ru-RU" sz="3200" dirty="0" smtClean="0"/>
              <a:t>группа</a:t>
            </a:r>
            <a:r>
              <a:rPr lang="ru-RU" sz="3200" dirty="0"/>
              <a:t>, партия, </a:t>
            </a:r>
            <a:r>
              <a:rPr lang="ru-RU" sz="3200" dirty="0" smtClean="0"/>
              <a:t>отряд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Скæсæн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dirty="0" err="1" smtClean="0"/>
              <a:t> </a:t>
            </a:r>
            <a:r>
              <a:rPr lang="ru-RU" sz="3200" dirty="0"/>
              <a:t>восток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Ныгуылæн</a:t>
            </a:r>
            <a:r>
              <a:rPr lang="ru-RU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ru-RU" sz="3200" dirty="0" smtClean="0"/>
              <a:t>запад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Цæгат</a:t>
            </a:r>
            <a:r>
              <a:rPr kumimoji="0" lang="ru-RU" sz="3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север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Хуссар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юг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Интервент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/>
              <a:t>захватчики и оккупанты.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къæмдзæстыг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dirty="0"/>
              <a:t>смущенный, сконфуженный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                               стеснительный</a:t>
            </a:r>
            <a:r>
              <a:rPr lang="ru-RU" sz="3200" dirty="0"/>
              <a:t>, застенчивый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Интервенция на севере. Боевые действия по Северной Двине, год 1919 - Wiki - Орден Чёрных Копателей - фото и видео находок на ра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5832648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Емчане в годы гражданской войны и интервенции 1918-1920 гг Форум Емецк ONLINE Емецк ON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7620000" cy="500062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ГОРДОСТЬ ОСЕТИИ - Осетины - Кавказский форум KavkazWeb.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8352928" cy="640871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Емчане в годы гражданской войны и интервенции 1918-1920 гг Форум Емецк ONLINE Емецк ONLI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32656"/>
            <a:ext cx="8096250" cy="57531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Россия-Алания / Легендарному воину Хаджи-Мурату Дзарахохову открыли монумент в его родном селении Зильг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224" y="332656"/>
            <a:ext cx="6984776" cy="626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http://www.istoriacccr.ru/revolucion/izv_revol_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2123728" cy="265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оветские Военные книги об Осетинах : Советский Сою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0"/>
            <a:ext cx="4991100" cy="6858000"/>
          </a:xfrm>
          <a:prstGeom prst="rect">
            <a:avLst/>
          </a:prstGeom>
          <a:noFill/>
        </p:spPr>
      </p:pic>
      <p:sp>
        <p:nvSpPr>
          <p:cNvPr id="21508" name="AutoShape 4" descr="data:image/jpeg;base64,/9j/4AAQSkZJRgABAQAAAQABAAD/2wCEAAkGBxQTEBQUEhQVFRUXGRcVFxcVFBcaGRUYFxgWGBUVFh0YKCghGBolHRwZITEhJiktLy4vFx82ODMtNyguMCsBCgoKBQUFDgUFDisZExkrKysrKysrKysrKysrKysrKysrKysrKysrKysrKysrKysrKysrKysrKysrKysrKysrK//AABEIAJQAZgMBIgACEQEDEQH/xAAbAAEAAgMBAQAAAAAAAAAAAAAAAQUCAwQGB//EADkQAAICAQIEBAMFBwMFAAAAAAECABEDEiEEMUFRBRMiYQZxkRQyQlKBFVNysdHh8JKToRYjM0Ni/8QAFAEBAAAAAAAAAAAAAAAAAAAAAP/EABQRAQAAAAAAAAAAAAAAAAAAAAD/2gAMAwEAAhEDEQA/APtfGYg+N1awGUqSt2ARVitwZx8Lw+dQAXVrG+xpdl5XbNfq5nqO0sWUEURY7GFFChA5FwZN7yCyCNlocqUjt3m7Q/5h/h5fSRxufRjZrANGtXK+l10uUh8aybnXwunkCcnWlNGjz9S9fxCBdlH/ADD5Ac/aHwW2rURsBXyJMqT403Mvw4HponJz3o9R2ev4a35iD4vlAJP2ahQvztixGwN/dv8AU+xgW2YAqyFiLGmxsfUKB+fOYJjoKqHZdNKbGy7f0+kqcnij76l4fVqVkBzEWoLBnNjYith3vfrIfxJyaA4Yi6a8o9Itif4tgvPTzPbcL5FahZB77c/6SDi5bD9Rc5fCeN8xNzj1D7wxvqCjfTv15e3XtO64HPl4YHkifMgdxfTtcxPAY/3WM79VXl1PKdQMmBhhxhVAUAAcgAAB+giZxA15cerqR8jU1/Zf/t/9U6Igc7cICKLMfmbmr9l4/wAo/wBK/wBJ2xA4x4bj50LPM0u//ExHhWMDSFUDtoSvbavn9Z3RAr38HxEUVUj+BO99u+8hfBsQN6Vvf/1p159JYxA5MPABPuej+FUHK65D3P1mfkN+8b6J/SdEQNeHGV5m/wBAP5TZEQEREBIMmIHOvE965Xsbvny+k3axdTKc/G8SMWNnIYhd20iyB1auoA327QNmVyEY9QCfpMfOoWwPyAvtttKzhfiTDk3S2XUmPWKK63YqFvqeTbcgw7zB/ijFoDqHdDkOLWumrDKtiyCwJO2kEmjQgWp4gWw/KL/nYv8ASbDkFX/IXz+UqOK+JeHRNRYGg7MAVJUIQGLC9uc7+EyllDAhgboqwKsLNNYgb1yHqOf9+ckt7GpB1e3T+8nSe/8AneBnEx0woPU/8QMokKbFxAmIlB8V5c4CDhjk17ltKgjythlYXt5oB9A6t0q4F/OfjuF81ChZlBrVpNEre630BGxrffYiefy+M5E4k5GDjg1TQWKekEIcjZmJ9QA2TlXOVHhviuc42Vcmds5w8NkxrkRheYnJ5qtqUVj+4GP4Qdt+YX//AEhg0HGupcZKs2NSFVir6gaA229JqrUAHlN3F/DiOpXW6ozFmUBKN6eVqSlAUCpBF8+UofDfEuMGLEciZGznIgOOqxnG2Nwjaq2XVRckAiuXK+zz+MPCjGC/ntkK+eUAUVlYk6eYXQtdqYbkwLLjPhnDkxeX6l2ddShdX/cNkmxvR7zt8K8OXBj0KSbZnJNWWclmNKABuegnl/2jxwV8jY2GS8OZMFWAuUthbhi6gglSoyE9C/adGBuLx5czszviwUCLJbNXC4m048YXe8rE69XO1raB6ypM8ar8U+BUy+emVOIwqSu2vFlyJqPosUql1vmAlmrnbwXHcR9ubUmT7MbwISooNjBY5W/ENR1rZFehCPvQPSxEQEREBObxDjlwpre6tVAUEks5CqAB3JE6ZWeOeHvmGNUyDGFyLkY6QxOiyoAO33tJ/SBj+2sTBLV9OQhLbGdNszIEa+RLAivl3kHx7B6ypLnHl+zsEUswyEK2gVz2IMr8fwu58rzMwJxO2RGGJA4vIX9Lc01bKwGzAVtJxfBmEUNbsD5fmBzq8xsZZlY3902zXXf2gWuHxrCz4kD+rKrZEFEEqlBrvkQSNj79ppT4iwENTE6dIYBTYdmKrir94SD6efI8jND/AAxj84ZVZkZTj8sLsmNMYIGMKNiDqyf7h7Ca1+FwtlMzq7MuVmoHVnU/+Yg7br6CvVQo2oGB1ZPiTAqlnZkCsUYOjAowXWFYdCy1p/NYq7meTx/ErEHXSlFdtDacbOAVXI3JTTLfbULq5xP8LjIG+0ZWyF21vpAQFlULiKgbro3Ybn1G72FZP8OsQ6+e/l5SGzLoW8h0qrU34A4UagB1NVcDqT4hw6crEsq4kbIxdCBoQsGZb5gFTLDhs65EV0NqwDA9wRYnmsHwVjBe8hp2DMMaLjLgZDlAdl3c6q9R3oEdTL7wnw8YMflqzMoLFdRsqGYtpvqBZAvpUDsiIgIiIERJkGBwZTxGtinl6LXSGvdfTrNjkedCamPFD7oxnb8RoA1sfTuRd3+nLeWgkwKfJk4z1aUw1vp1MbveroVQ2+ftNuB+K1rrXEEv1FS16dLXQPI6tP6XLIRAr+FfifMIyLi8voVZtXtYO00Pm4zbTjwkbWWcg2CdVAWKIqt+hvntcSIFX4fk4vUPPTCFvnjZiao9D719elb2sRAiJMQEREBEi4uBMREBIJkxASLkyLgQD7TKRcXAmIiAiIgLiYsDtv8AOQxrfp8oGdxMR/m0mBpfjMYbSXQNtsWAO/Lb3mA8Rw3Xm477a1vnXfvtNPiXhwcHSmLW2xbJj1DYGiRtdGjV/Seb4xVx5PLZuFV768M71VNu210rJ8tPvsHrcXGY2rTkRr5UwN8+Vc+R+k31K3w3wtUC6kxa15HGmnbehXzLfX3llARIgj3gAwuusmYg7zKAiIgIiICIiAiIgIiICIiAiIgIiICIiAiIgIiICIiAiIgIiICI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data:image/jpeg;base64,/9j/4AAQSkZJRgABAQAAAQABAAD/2wCEAAkGBxQTEBQUEhQVFRUXGRcVFxcVFBcaGRUYFxgWGBUVFh0YKCghGBolHRwZITEhJiktLy4vFx82ODMtNyguMCsBCgoKBQUFDgUFDisZExkrKysrKysrKysrKysrKysrKysrKysrKysrKysrKysrKysrKysrKysrKysrKysrKysrK//AABEIAJQAZgMBIgACEQEDEQH/xAAbAAEAAgMBAQAAAAAAAAAAAAAAAQUCAwQGB//EADkQAAICAQIEBAMFBwMFAAAAAAECABEDEiEEMUFRBRMiYQZxkRQyQlKBFVNysdHh8JKToRYjM0Ni/8QAFAEBAAAAAAAAAAAAAAAAAAAAAP/EABQRAQAAAAAAAAAAAAAAAAAAAAD/2gAMAwEAAhEDEQA/APtfGYg+N1awGUqSt2ARVitwZx8Lw+dQAXVrG+xpdl5XbNfq5nqO0sWUEURY7GFFChA5FwZN7yCyCNlocqUjt3m7Q/5h/h5fSRxufRjZrANGtXK+l10uUh8aybnXwunkCcnWlNGjz9S9fxCBdlH/ADD5Ac/aHwW2rURsBXyJMqT403Mvw4HponJz3o9R2ev4a35iD4vlAJP2ahQvztixGwN/dv8AU+xgW2YAqyFiLGmxsfUKB+fOYJjoKqHZdNKbGy7f0+kqcnij76l4fVqVkBzEWoLBnNjYith3vfrIfxJyaA4Yi6a8o9Itif4tgvPTzPbcL5FahZB77c/6SDi5bD9Rc5fCeN8xNzj1D7wxvqCjfTv15e3XtO64HPl4YHkifMgdxfTtcxPAY/3WM79VXl1PKdQMmBhhxhVAUAAcgAAB+giZxA15cerqR8jU1/Zf/t/9U6Igc7cICKLMfmbmr9l4/wAo/wBK/wBJ2xA4x4bj50LPM0u//ExHhWMDSFUDtoSvbavn9Z3RAr38HxEUVUj+BO99u+8hfBsQN6Vvf/1p159JYxA5MPABPuej+FUHK65D3P1mfkN+8b6J/SdEQNeHGV5m/wBAP5TZEQEREBIMmIHOvE965Xsbvny+k3axdTKc/G8SMWNnIYhd20iyB1auoA327QNmVyEY9QCfpMfOoWwPyAvtttKzhfiTDk3S2XUmPWKK63YqFvqeTbcgw7zB/ijFoDqHdDkOLWumrDKtiyCwJO2kEmjQgWp4gWw/KL/nYv8ASbDkFX/IXz+UqOK+JeHRNRYGg7MAVJUIQGLC9uc7+EyllDAhgboqwKsLNNYgb1yHqOf9+ckt7GpB1e3T+8nSe/8AneBnEx0woPU/8QMokKbFxAmIlB8V5c4CDhjk17ltKgjythlYXt5oB9A6t0q4F/OfjuF81ChZlBrVpNEre630BGxrffYiefy+M5E4k5GDjg1TQWKekEIcjZmJ9QA2TlXOVHhviuc42Vcmds5w8NkxrkRheYnJ5qtqUVj+4GP4Qdt+YX//AEhg0HGupcZKs2NSFVir6gaA229JqrUAHlN3F/DiOpXW6ozFmUBKN6eVqSlAUCpBF8+UofDfEuMGLEciZGznIgOOqxnG2Nwjaq2XVRckAiuXK+zz+MPCjGC/ntkK+eUAUVlYk6eYXQtdqYbkwLLjPhnDkxeX6l2ddShdX/cNkmxvR7zt8K8OXBj0KSbZnJNWWclmNKABuegnl/2jxwV8jY2GS8OZMFWAuUthbhi6gglSoyE9C/adGBuLx5czszviwUCLJbNXC4m048YXe8rE69XO1raB6ypM8ar8U+BUy+emVOIwqSu2vFlyJqPosUql1vmAlmrnbwXHcR9ubUmT7MbwISooNjBY5W/ENR1rZFehCPvQPSxEQEREBObxDjlwpre6tVAUEks5CqAB3JE6ZWeOeHvmGNUyDGFyLkY6QxOiyoAO33tJ/SBj+2sTBLV9OQhLbGdNszIEa+RLAivl3kHx7B6ypLnHl+zsEUswyEK2gVz2IMr8fwu58rzMwJxO2RGGJA4vIX9Lc01bKwGzAVtJxfBmEUNbsD5fmBzq8xsZZlY3902zXXf2gWuHxrCz4kD+rKrZEFEEqlBrvkQSNj79ppT4iwENTE6dIYBTYdmKrir94SD6efI8jND/AAxj84ZVZkZTj8sLsmNMYIGMKNiDqyf7h7Ca1+FwtlMzq7MuVmoHVnU/+Yg7br6CvVQo2oGB1ZPiTAqlnZkCsUYOjAowXWFYdCy1p/NYq7meTx/ErEHXSlFdtDacbOAVXI3JTTLfbULq5xP8LjIG+0ZWyF21vpAQFlULiKgbro3Ybn1G72FZP8OsQ6+e/l5SGzLoW8h0qrU34A4UagB1NVcDqT4hw6crEsq4kbIxdCBoQsGZb5gFTLDhs65EV0NqwDA9wRYnmsHwVjBe8hp2DMMaLjLgZDlAdl3c6q9R3oEdTL7wnw8YMflqzMoLFdRsqGYtpvqBZAvpUDsiIgIiIERJkGBwZTxGtinl6LXSGvdfTrNjkedCamPFD7oxnb8RoA1sfTuRd3+nLeWgkwKfJk4z1aUw1vp1MbveroVQ2+ftNuB+K1rrXEEv1FS16dLXQPI6tP6XLIRAr+FfifMIyLi8voVZtXtYO00Pm4zbTjwkbWWcg2CdVAWKIqt+hvntcSIFX4fk4vUPPTCFvnjZiao9D719elb2sRAiJMQEREBEi4uBMREBIJkxASLkyLgQD7TKRcXAmIiAiIgLiYsDtv8AOQxrfp8oGdxMR/m0mBpfjMYbSXQNtsWAO/Lb3mA8Rw3Xm477a1vnXfvtNPiXhwcHSmLW2xbJj1DYGiRtdGjV/Seb4xVx5PLZuFV768M71VNu210rJ8tPvsHrcXGY2rTkRr5UwN8+Vc+R+k31K3w3wtUC6kxa15HGmnbehXzLfX3llARIgj3gAwuusmYg7zKAiIgIiICIiAiIgIiICIiAiIgIiICIiAiIgIiICIiAiIgIiICIi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2" name="Picture 8" descr="http://books.google.com/books?id=KKniAAAAMAAJ&amp;printsec=frontcover&amp;img=1&amp;zoom=1&amp;imgtk=AFLRE73N78NEp7GkuU0eeclvjVxlhB1F99LXZnDiNeXodhdPMYok-wvU81EV4vMOYnkzlO1ye5ZzCS0rgzJIWpObKBZ82sLoHcITffXgn6u3K4Xxj6gP2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211960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74</Words>
  <Application>Microsoft Office PowerPoint</Application>
  <PresentationFormat>Экран (4:3)</PresentationFormat>
  <Paragraphs>14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Темæ:  Фæрнион Къоста «Хъæбатыр цæргæс».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Темæ:  Фæрнион Къоста «Хъæбатыр цæргæс».</dc:title>
  <dc:creator>1</dc:creator>
  <cp:lastModifiedBy>1</cp:lastModifiedBy>
  <cp:revision>9</cp:revision>
  <dcterms:created xsi:type="dcterms:W3CDTF">2014-11-19T15:35:16Z</dcterms:created>
  <dcterms:modified xsi:type="dcterms:W3CDTF">2014-11-19T17:11:56Z</dcterms:modified>
</cp:coreProperties>
</file>