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91" r:id="rId2"/>
    <p:sldId id="256" r:id="rId3"/>
    <p:sldId id="257" r:id="rId4"/>
    <p:sldId id="258" r:id="rId5"/>
    <p:sldId id="259" r:id="rId6"/>
    <p:sldId id="262" r:id="rId7"/>
    <p:sldId id="264" r:id="rId8"/>
    <p:sldId id="287" r:id="rId9"/>
    <p:sldId id="260" r:id="rId10"/>
    <p:sldId id="261" r:id="rId11"/>
    <p:sldId id="276" r:id="rId12"/>
    <p:sldId id="285" r:id="rId13"/>
    <p:sldId id="268" r:id="rId14"/>
    <p:sldId id="263" r:id="rId15"/>
    <p:sldId id="265" r:id="rId16"/>
    <p:sldId id="266" r:id="rId17"/>
    <p:sldId id="269" r:id="rId18"/>
    <p:sldId id="275" r:id="rId19"/>
    <p:sldId id="270" r:id="rId20"/>
    <p:sldId id="284" r:id="rId21"/>
    <p:sldId id="271" r:id="rId22"/>
    <p:sldId id="272" r:id="rId23"/>
    <p:sldId id="273" r:id="rId24"/>
    <p:sldId id="274" r:id="rId25"/>
    <p:sldId id="277" r:id="rId26"/>
    <p:sldId id="282" r:id="rId27"/>
    <p:sldId id="286" r:id="rId28"/>
    <p:sldId id="279" r:id="rId29"/>
    <p:sldId id="283" r:id="rId30"/>
    <p:sldId id="281" r:id="rId31"/>
    <p:sldId id="28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3300"/>
    <a:srgbClr val="FF0000"/>
    <a:srgbClr val="A91763"/>
    <a:srgbClr val="289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0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531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23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77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8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0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4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4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21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66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like.net/uploads/posts/2020-10/1603876262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836"/>
            <a:ext cx="5400600" cy="666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51571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Автор презентации </a:t>
            </a:r>
          </a:p>
          <a:p>
            <a:r>
              <a:rPr lang="ru-RU" b="1" dirty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r>
              <a:rPr lang="ru-RU" b="1" dirty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Колосова Юлия Николаевна</a:t>
            </a:r>
          </a:p>
          <a:p>
            <a:r>
              <a:rPr lang="ru-RU" b="1" dirty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b="1" dirty="0" err="1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Краснояровская</a:t>
            </a:r>
            <a:r>
              <a:rPr lang="ru-RU" b="1" dirty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 школа № 30 </a:t>
            </a:r>
          </a:p>
          <a:p>
            <a:r>
              <a:rPr lang="ru-RU" b="1" dirty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им. Героя России А. Галле»</a:t>
            </a:r>
            <a:endParaRPr lang="ru-RU" b="1" dirty="0">
              <a:solidFill>
                <a:srgbClr val="6F1AE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1557" y="2344814"/>
            <a:ext cx="22722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Картинный </a:t>
            </a:r>
          </a:p>
          <a:p>
            <a:r>
              <a:rPr lang="ru-RU" sz="32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диктант</a:t>
            </a:r>
            <a:endParaRPr lang="ru-RU" sz="32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4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954334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9088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5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5416"/>
            <a:ext cx="9144001" cy="774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7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" y="-1309"/>
            <a:ext cx="9143840" cy="685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7606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8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30236"/>
            <a:ext cx="6254253" cy="68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1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44545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2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6701730" cy="557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2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6125666" cy="612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6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7897"/>
            <a:ext cx="6480720" cy="598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7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396"/>
            <a:ext cx="9138821" cy="686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9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18937"/>
            <a:ext cx="3994394" cy="62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4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6" y="0"/>
            <a:ext cx="91576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4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7928"/>
            <a:ext cx="4795124" cy="639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8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37" y="0"/>
            <a:ext cx="9161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3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" y="0"/>
            <a:ext cx="91367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7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184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9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" y="-1309"/>
            <a:ext cx="9143840" cy="685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3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" y="332657"/>
            <a:ext cx="912830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020" y="0"/>
            <a:ext cx="1988840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3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1"/>
            <a:ext cx="9144000" cy="68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8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509"/>
            <a:ext cx="9252520" cy="694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7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2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1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4013" cy="694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7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41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5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8"/>
            <a:ext cx="9144000" cy="6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3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9389"/>
            <a:ext cx="9144000" cy="709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2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4"/>
          <a:stretch/>
        </p:blipFill>
        <p:spPr bwMode="auto">
          <a:xfrm>
            <a:off x="1" y="56442"/>
            <a:ext cx="9144000" cy="680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04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6" y="-45657"/>
            <a:ext cx="9204876" cy="690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4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680520" cy="639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4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4457"/>
            <a:ext cx="9324588" cy="690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89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24</Words>
  <Application>Microsoft Office PowerPoint</Application>
  <PresentationFormat>Экран (4:3)</PresentationFormat>
  <Paragraphs>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7</cp:revision>
  <dcterms:created xsi:type="dcterms:W3CDTF">2012-04-18T07:49:09Z</dcterms:created>
  <dcterms:modified xsi:type="dcterms:W3CDTF">2021-11-11T11:17:04Z</dcterms:modified>
</cp:coreProperties>
</file>