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1" r:id="rId6"/>
    <p:sldId id="269" r:id="rId7"/>
    <p:sldId id="270" r:id="rId8"/>
    <p:sldId id="274" r:id="rId9"/>
    <p:sldId id="273" r:id="rId10"/>
    <p:sldId id="277" r:id="rId11"/>
    <p:sldId id="279" r:id="rId12"/>
    <p:sldId id="272" r:id="rId13"/>
    <p:sldId id="259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B9EC-F8D6-4DEE-B2D6-A040B15E8188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C6EE-5EF8-4BE4-83D1-84812D8CE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F3C7-C4B6-4426-AB4E-3CAC67956CBC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4303-C450-421C-9E19-0827BF48E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CA97-4912-433E-9997-6871BF0A0377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5854C-2D1E-4CC4-A1E5-5F6CEC1F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956EA-DB66-4F7B-83C7-3F66BAB2479E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11C95-38B2-47F3-8907-05D786D52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7B46-83EB-49CF-AF3F-B292C922D323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00DD-C38B-417C-BF70-4B9E5D6D0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AC6E-1B99-4B49-86EA-435A934D1671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058F-EBD4-4987-83A6-E540A8F3E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FAD8-3536-433C-990F-7E02A1159918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C36F-6D86-4CFE-A39B-4A434471B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3A87-59A1-4A2B-86EA-D6FA3ECFB073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DF47-AC9C-4701-A0E6-D0D24464C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C4BF-78FA-4243-970A-A73E1DCBDCB4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FBA3-6656-44EA-883C-05988E3E4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DC08-8CCE-4775-8DBB-686A992207BF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A64E-9499-450D-949A-902735C27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8565-15BB-4023-BE56-C0A4CEE744C7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6C325-5646-41CA-861A-AB8199664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A04517-E9AB-4D4B-9BD8-780815E39984}" type="datetimeFigureOut">
              <a:rPr lang="ru-RU"/>
              <a:pPr>
                <a:defRPr/>
              </a:pPr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E1392E-96BB-48E7-A9BE-95BE016DE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1%20&#1089;&#1077;&#1085;&#1090;&#1103;&#1073;&#1088;&#1103;%202020\&#1043;&#1080;&#1084;&#1085;%20&#1056;&#1086;&#1089;&#1089;&#1080;&#1081;&#1089;&#1082;&#1086;&#1081;%20&#1060;&#1077;&#1076;&#1077;&#1088;&#1072;&#1094;&#1080;&#1080;%20&#1080;%20&#1056;&#1077;&#1089;&#1087;&#1091;&#1073;&#1083;&#1080;&#1082;&#1080;%20&#1041;&#1072;&#1096;&#1082;&#1086;&#1088;&#1090;&#1086;&#1089;&#1090;&#1072;&#1085;%20(&#1085;&#1072;%20&#1073;&#1072;&#1096;&#1082;&#1080;&#1088;&#1089;&#1082;&#1086;&#1084;)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1%20&#1089;&#1077;&#1085;&#1090;&#1103;&#1073;&#1088;&#1103;%202020\&#1042;&#1082;&#1083;&#1072;&#1076;%20&#1088;&#1077;&#1089;&#1087;%20&#1074;%20&#1042;&#1054;&#1042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Picture 2" descr="Информация - Каталог статей - Сайт МБОУ &quot;СОШ 1 р. п. Самойл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2" descr="D:\Мои документы\картинки для презентации к 73 год. победы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4301" r="3419"/>
          <a:stretch>
            <a:fillRect/>
          </a:stretch>
        </p:blipFill>
        <p:spPr>
          <a:xfrm>
            <a:off x="23813" y="0"/>
            <a:ext cx="912018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 descr="C:\Users\Бутович\Desktop\Новая папка (2)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0"/>
            <a:ext cx="93249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2" descr="C 1 сентября. - 1 Сентября 2012 - Сайт 9 &quot;а&quot; класса гимназии &quot;Мариинска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71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95288" y="260350"/>
            <a:ext cx="8208962" cy="6121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>
                <a:latin typeface="Arial Black" panose="020B0A04020102020204" pitchFamily="34" charset="0"/>
              </a:rPr>
              <a:t>   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Пусть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сейчас прозвенит самый первый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звонок,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И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начнется у нас долгожданный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урок.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Вы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эти мгновенья в сердцах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сохраните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И радость от них сквозь года пронесите!</a:t>
            </a:r>
          </a:p>
          <a:p>
            <a:pPr algn="r" eaLnBrk="1" hangingPunct="1">
              <a:buFont typeface="Arial" charset="0"/>
              <a:buNone/>
              <a:defRPr/>
            </a:pPr>
            <a:endParaRPr lang="ru-RU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2" descr="Ченнелинг из Хроник АКАШИ на сентябрь 2012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339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81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mtClean="0">
              <a:solidFill>
                <a:srgbClr val="92D050"/>
              </a:solidFill>
              <a:latin typeface="Arial Black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mtClean="0">
              <a:solidFill>
                <a:srgbClr val="92D050"/>
              </a:solidFill>
              <a:latin typeface="Arial Black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mtClean="0">
              <a:solidFill>
                <a:srgbClr val="92D050"/>
              </a:solidFill>
              <a:latin typeface="Arial Black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Arial Black" pitchFamily="34" charset="0"/>
              </a:rPr>
              <a:t>  Спасибо за внимание.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Arial Black" pitchFamily="34" charset="0"/>
              </a:rPr>
              <a:t>  До новых встреч!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Arial Black" pitchFamily="34" charset="0"/>
              </a:rPr>
              <a:t>                         До свиданья!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2" descr="Муром Новости округа Муром Администрация округа Мур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0"/>
            <a:ext cx="9159875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11188" y="333375"/>
            <a:ext cx="8075612" cy="5792788"/>
          </a:xfrm>
        </p:spPr>
        <p:txBody>
          <a:bodyPr/>
          <a:lstStyle/>
          <a:p>
            <a:pPr marL="0" indent="0" algn="just" eaLnBrk="1" hangingPunct="1">
              <a:lnSpc>
                <a:spcPct val="107000"/>
              </a:lnSpc>
              <a:spcAft>
                <a:spcPts val="1000"/>
              </a:spcAft>
              <a:buFont typeface="Arial" charset="0"/>
              <a:buNone/>
            </a:pPr>
            <a:endParaRPr lang="ru-RU" sz="3600" smtClean="0">
              <a:solidFill>
                <a:srgbClr val="0D0D0D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07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600" b="1" smtClean="0">
                <a:solidFill>
                  <a:srgbClr val="0D0D0D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День Знаний – старт больших дерзаний  </a:t>
            </a:r>
          </a:p>
          <a:p>
            <a:pPr marL="0" indent="0" algn="just" eaLnBrk="1" hangingPunct="1">
              <a:lnSpc>
                <a:spcPct val="107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600" b="1" smtClean="0">
                <a:solidFill>
                  <a:srgbClr val="0D0D0D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Старт важных дел, призыв к мечте.</a:t>
            </a:r>
          </a:p>
          <a:p>
            <a:pPr marL="0" indent="0" algn="just" eaLnBrk="1" hangingPunct="1">
              <a:lnSpc>
                <a:spcPct val="107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600" b="1" smtClean="0">
                <a:solidFill>
                  <a:srgbClr val="0D0D0D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Мы все уверены: он станет</a:t>
            </a:r>
          </a:p>
          <a:p>
            <a:pPr marL="0" indent="0" algn="just" eaLnBrk="1" hangingPunct="1">
              <a:lnSpc>
                <a:spcPct val="107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3600" b="1" smtClean="0">
                <a:solidFill>
                  <a:srgbClr val="0D0D0D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Ступенькой к новой высоте.</a:t>
            </a:r>
          </a:p>
          <a:p>
            <a:pPr marL="0" indent="0" eaLnBrk="1" hangingPunct="1">
              <a:buFont typeface="Arial" charset="0"/>
              <a:buNone/>
            </a:pPr>
            <a:endParaRPr lang="ru-RU" sz="3600" b="1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0" y="404813"/>
            <a:ext cx="4211638" cy="64531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-603250"/>
            <a:ext cx="10153651" cy="80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9" name="Гимн Российской Федерации и Республики Башкортостан (на башкирском)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39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D:\Мои документы\img2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5" name="Вклад респ в ВОВ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17" fill="hold"/>
                                        <p:tgtEl>
                                          <p:spTgt spid="20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53</Words>
  <Application>Microsoft Office PowerPoint</Application>
  <PresentationFormat>Экран (4:3)</PresentationFormat>
  <Paragraphs>19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Arial Black</vt:lpstr>
      <vt:lpstr>Times New Roman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admin</cp:lastModifiedBy>
  <cp:revision>24</cp:revision>
  <dcterms:created xsi:type="dcterms:W3CDTF">2014-08-26T04:53:04Z</dcterms:created>
  <dcterms:modified xsi:type="dcterms:W3CDTF">2020-09-01T06:36:34Z</dcterms:modified>
</cp:coreProperties>
</file>