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D1F7C-3AD6-4A60-BAD1-BD33DED345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2D2D-9145-44D7-8139-4014FBBC8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2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2D2D-9145-44D7-8139-4014FBBC80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8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2D2D-9145-44D7-8139-4014FBBC80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3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2D2D-9145-44D7-8139-4014FBBC80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1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2D2D-9145-44D7-8139-4014FBBC80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2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2D2D-9145-44D7-8139-4014FBBC80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4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2D2D-9145-44D7-8139-4014FBBC801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3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2D2D-9145-44D7-8139-4014FBBC801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/>
          <a:lstStyle/>
          <a:p>
            <a:r>
              <a:rPr lang="ru-RU" dirty="0" smtClean="0"/>
              <a:t>Итоговое занятие по </a:t>
            </a:r>
            <a:br>
              <a:rPr lang="ru-RU" dirty="0" smtClean="0"/>
            </a:br>
            <a:r>
              <a:rPr lang="ru-RU" dirty="0" smtClean="0"/>
              <a:t>Истории Якутии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Педагога дополнительного образования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Константиновой Антонины Афанасьевны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Как называется наука которая изучает прошлое по вещественным доказательствам?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867400"/>
            <a:ext cx="6400800" cy="685800"/>
          </a:xfrm>
        </p:spPr>
        <p:txBody>
          <a:bodyPr/>
          <a:lstStyle/>
          <a:p>
            <a:pPr eaLnBrk="1" hangingPunct="1"/>
            <a:r>
              <a:rPr lang="ru-RU" altLang="ru-RU" smtClean="0"/>
              <a:t>Археология </a:t>
            </a:r>
          </a:p>
        </p:txBody>
      </p:sp>
      <p:pic>
        <p:nvPicPr>
          <p:cNvPr id="3076" name="Picture 5" descr="IMG_3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62213"/>
            <a:ext cx="51816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Назовите три периода каменного века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5105400"/>
            <a:ext cx="3886200" cy="1477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Палеолит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Мезолит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Неолит </a:t>
            </a:r>
          </a:p>
        </p:txBody>
      </p:sp>
      <p:pic>
        <p:nvPicPr>
          <p:cNvPr id="4100" name="Picture 4" descr="IMG_3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429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G_2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G_20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Согласно легенде предками якутов были…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410200"/>
            <a:ext cx="6400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Омогой Баай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Эллей Боотур</a:t>
            </a:r>
          </a:p>
        </p:txBody>
      </p:sp>
      <p:pic>
        <p:nvPicPr>
          <p:cNvPr id="5124" name="Picture 6" descr="IMG_3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209800"/>
            <a:ext cx="2371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C:\Users\антонина\картинки\На страже мирного неба, 2011, 66х68,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282733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Когда и кем был основан Ленский острог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715000"/>
            <a:ext cx="6400800" cy="609600"/>
          </a:xfrm>
        </p:spPr>
        <p:txBody>
          <a:bodyPr/>
          <a:lstStyle/>
          <a:p>
            <a:pPr eaLnBrk="1" hangingPunct="1"/>
            <a:r>
              <a:rPr lang="ru-RU" altLang="ru-RU" smtClean="0"/>
              <a:t>1632г. Петр Бекетов </a:t>
            </a:r>
          </a:p>
        </p:txBody>
      </p:sp>
      <p:pic>
        <p:nvPicPr>
          <p:cNvPr id="6148" name="Picture 6" descr="IMG_2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978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3320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Как называется корабль первопроходцев?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096000"/>
            <a:ext cx="5715000" cy="762000"/>
          </a:xfrm>
        </p:spPr>
        <p:txBody>
          <a:bodyPr/>
          <a:lstStyle/>
          <a:p>
            <a:pPr eaLnBrk="1" hangingPunct="1"/>
            <a:r>
              <a:rPr lang="ru-RU" altLang="ru-RU" smtClean="0"/>
              <a:t>коч</a:t>
            </a:r>
          </a:p>
        </p:txBody>
      </p:sp>
      <p:pic>
        <p:nvPicPr>
          <p:cNvPr id="7172" name="Picture 6" descr="IMG_2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629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0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/>
              <a:t>Назовите русских землепроходцев, чьими именами названы улицы города Якутска</a:t>
            </a:r>
            <a:endParaRPr lang="ru-RU" altLang="ru-RU" sz="3200" dirty="0" smtClean="0"/>
          </a:p>
        </p:txBody>
      </p:sp>
      <p:pic>
        <p:nvPicPr>
          <p:cNvPr id="8195" name="Picture 5" descr="сюч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поярков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740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хабар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705600" y="5105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chemeClr val="tx2"/>
                </a:solidFill>
              </a:rPr>
              <a:t>Ерофей Хабаров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0" y="518160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chemeClr val="tx2"/>
                </a:solidFill>
              </a:rPr>
              <a:t>Василий Поярков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066800" y="4800600"/>
            <a:ext cx="167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chemeClr val="tx2"/>
                </a:solidFill>
              </a:rPr>
              <a:t>Семен Дежнев и Абакаяда</a:t>
            </a:r>
            <a:endParaRPr lang="ru-RU" altLang="ru-RU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Схема какой экспедиции </a:t>
            </a:r>
            <a:r>
              <a:rPr lang="ru-RU" altLang="ru-RU" sz="4000" dirty="0" smtClean="0"/>
              <a:t>18 века изображена </a:t>
            </a:r>
            <a:r>
              <a:rPr lang="ru-RU" altLang="ru-RU" sz="4000" dirty="0" smtClean="0"/>
              <a:t>на карте?</a:t>
            </a:r>
          </a:p>
        </p:txBody>
      </p:sp>
      <p:pic>
        <p:nvPicPr>
          <p:cNvPr id="9219" name="Picture 5" descr="IMG_2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15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chemeClr val="tx2"/>
                </a:solidFill>
              </a:rPr>
              <a:t>Камчатской экспедиции</a:t>
            </a:r>
          </a:p>
        </p:txBody>
      </p:sp>
    </p:spTree>
    <p:extLst>
      <p:ext uri="{BB962C8B-B14F-4D97-AF65-F5344CB8AC3E}">
        <p14:creationId xmlns:p14="http://schemas.microsoft.com/office/powerpoint/2010/main" val="2602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Как назывался корабль </a:t>
            </a:r>
            <a:r>
              <a:rPr lang="ru-RU" altLang="ru-RU" sz="4000" dirty="0" smtClean="0"/>
              <a:t>полярных исследователей Прончищевых</a:t>
            </a:r>
            <a:endParaRPr lang="ru-RU" altLang="ru-RU" sz="4000" dirty="0" smtClean="0"/>
          </a:p>
        </p:txBody>
      </p:sp>
      <p:pic>
        <p:nvPicPr>
          <p:cNvPr id="10243" name="Picture 4" descr="вас прон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703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прон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524000"/>
            <a:ext cx="15001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прон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7338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447800" y="57150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/>
              <a:t>Якутск  </a:t>
            </a:r>
          </a:p>
        </p:txBody>
      </p:sp>
    </p:spTree>
    <p:extLst>
      <p:ext uri="{BB962C8B-B14F-4D97-AF65-F5344CB8AC3E}">
        <p14:creationId xmlns:p14="http://schemas.microsoft.com/office/powerpoint/2010/main" val="31201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Описание какого полуострова вы видите на страницах этой старинной книги?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6096000"/>
            <a:ext cx="5791200" cy="487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Камчатка </a:t>
            </a:r>
          </a:p>
        </p:txBody>
      </p:sp>
      <p:pic>
        <p:nvPicPr>
          <p:cNvPr id="11268" name="Picture 4" descr="ст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801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кам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200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кращ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2022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стра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8811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камчат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133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Что искали члены русской полярной экспедиции Эдуарда Толля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5638800"/>
            <a:ext cx="4800600" cy="487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Золото земли Санникова</a:t>
            </a:r>
            <a:endParaRPr lang="ru-RU" altLang="ru-RU" sz="2800" dirty="0" smtClean="0"/>
          </a:p>
        </p:txBody>
      </p:sp>
      <p:pic>
        <p:nvPicPr>
          <p:cNvPr id="12292" name="Picture 4" descr="экспед тол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7912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Тип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Обобщающий  </a:t>
            </a:r>
            <a:r>
              <a:rPr lang="ru-RU" dirty="0"/>
              <a:t>с применением интерактивной методики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244334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Форма </a:t>
            </a:r>
            <a:r>
              <a:rPr lang="ru-RU" sz="3600" dirty="0" smtClean="0"/>
              <a:t>занятия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244" y="4653136"/>
            <a:ext cx="8785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Занятие  </a:t>
            </a:r>
            <a:r>
              <a:rPr lang="ru-RU" sz="3600" dirty="0"/>
              <a:t>комплексного применения знаний</a:t>
            </a:r>
          </a:p>
        </p:txBody>
      </p:sp>
    </p:spTree>
    <p:extLst>
      <p:ext uri="{BB962C8B-B14F-4D97-AF65-F5344CB8AC3E}">
        <p14:creationId xmlns:p14="http://schemas.microsoft.com/office/powerpoint/2010/main" val="316447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Именем какого ученого названы эти горы на севере Якутии?</a:t>
            </a:r>
          </a:p>
        </p:txBody>
      </p:sp>
      <p:pic>
        <p:nvPicPr>
          <p:cNvPr id="13315" name="Picture 4" descr="г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842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4600" y="5638800"/>
            <a:ext cx="4800600" cy="487363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Хребет Черского</a:t>
            </a:r>
          </a:p>
        </p:txBody>
      </p:sp>
    </p:spTree>
    <p:extLst>
      <p:ext uri="{BB962C8B-B14F-4D97-AF65-F5344CB8AC3E}">
        <p14:creationId xmlns:p14="http://schemas.microsoft.com/office/powerpoint/2010/main" val="26651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dirty="0" smtClean="0"/>
              <a:t>Изображение какого исчезнувшего </a:t>
            </a:r>
            <a:r>
              <a:rPr lang="ru-RU" altLang="ru-RU" sz="4000" dirty="0" smtClean="0"/>
              <a:t>города на севере Якутии вы видите?</a:t>
            </a:r>
            <a:endParaRPr lang="ru-RU" altLang="ru-RU" sz="4000" dirty="0" smtClean="0"/>
          </a:p>
        </p:txBody>
      </p:sp>
      <p:pic>
        <p:nvPicPr>
          <p:cNvPr id="28677" name="Picture 5" descr="зашиверс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0800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зашивер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7238"/>
            <a:ext cx="4838700" cy="35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5257800"/>
            <a:ext cx="2895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Зашиверск</a:t>
            </a:r>
          </a:p>
        </p:txBody>
      </p:sp>
    </p:spTree>
    <p:extLst>
      <p:ext uri="{BB962C8B-B14F-4D97-AF65-F5344CB8AC3E}">
        <p14:creationId xmlns:p14="http://schemas.microsoft.com/office/powerpoint/2010/main" val="41200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smtClean="0"/>
              <a:t>Представители какой семьи русской аристократии нескольких поколений были в ссылке в Якутске</a:t>
            </a:r>
          </a:p>
        </p:txBody>
      </p:sp>
      <p:pic>
        <p:nvPicPr>
          <p:cNvPr id="53253" name="Picture 5" descr="анна бестуж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844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бестужев мар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281238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56388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Анна Бестужева  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038600" y="57150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Александр Бестужев-Марлинский </a:t>
            </a:r>
          </a:p>
        </p:txBody>
      </p:sp>
    </p:spTree>
    <p:extLst>
      <p:ext uri="{BB962C8B-B14F-4D97-AF65-F5344CB8AC3E}">
        <p14:creationId xmlns:p14="http://schemas.microsoft.com/office/powerpoint/2010/main" val="28192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Чье имя носит школа №5 г. Якутска?</a:t>
            </a:r>
          </a:p>
        </p:txBody>
      </p:sp>
      <p:pic>
        <p:nvPicPr>
          <p:cNvPr id="34821" name="Picture 5" descr="IMG_36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1161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IMG_3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349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IMG_3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2050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14600" y="56388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Николая Кривошапкина</a:t>
            </a:r>
          </a:p>
        </p:txBody>
      </p:sp>
    </p:spTree>
    <p:extLst>
      <p:ext uri="{BB962C8B-B14F-4D97-AF65-F5344CB8AC3E}">
        <p14:creationId xmlns:p14="http://schemas.microsoft.com/office/powerpoint/2010/main" val="21945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dirty="0" smtClean="0"/>
              <a:t>Какое прозвище было у </a:t>
            </a:r>
            <a:r>
              <a:rPr lang="ru-RU" altLang="ru-RU" sz="4000" dirty="0" smtClean="0"/>
              <a:t>купца-мецената Гаврила </a:t>
            </a:r>
            <a:r>
              <a:rPr lang="ru-RU" altLang="ru-RU" sz="4000" dirty="0" smtClean="0"/>
              <a:t>Никифорова?</a:t>
            </a:r>
          </a:p>
        </p:txBody>
      </p:sp>
      <p:pic>
        <p:nvPicPr>
          <p:cNvPr id="36869" name="Picture 5" descr="IMG_3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21542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14600" y="56388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Манньыаттаах уола</a:t>
            </a:r>
          </a:p>
        </p:txBody>
      </p:sp>
    </p:spTree>
    <p:extLst>
      <p:ext uri="{BB962C8B-B14F-4D97-AF65-F5344CB8AC3E}">
        <p14:creationId xmlns:p14="http://schemas.microsoft.com/office/powerpoint/2010/main" val="24453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dirty="0" smtClean="0"/>
              <a:t>Кто </a:t>
            </a:r>
            <a:r>
              <a:rPr lang="ru-RU" altLang="ru-RU" sz="4000" dirty="0" smtClean="0"/>
              <a:t>из якутских купцов помог в открытии женской гимназии в Якутске?</a:t>
            </a:r>
            <a:endParaRPr lang="ru-RU" altLang="ru-RU" sz="4000" dirty="0" smtClean="0"/>
          </a:p>
        </p:txBody>
      </p:sp>
      <p:pic>
        <p:nvPicPr>
          <p:cNvPr id="38917" name="Picture 5" descr="IMG_3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101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IMG_36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22304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IMG_36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3304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14600" y="56388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Петр Захаров</a:t>
            </a:r>
          </a:p>
        </p:txBody>
      </p:sp>
    </p:spTree>
    <p:extLst>
      <p:ext uri="{BB962C8B-B14F-4D97-AF65-F5344CB8AC3E}">
        <p14:creationId xmlns:p14="http://schemas.microsoft.com/office/powerpoint/2010/main" val="21315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Как зовут якутского Робин Гуда?</a:t>
            </a:r>
          </a:p>
        </p:txBody>
      </p:sp>
      <p:pic>
        <p:nvPicPr>
          <p:cNvPr id="43013" name="Picture 5" descr="IMG_2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715000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14600" y="56388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Василий Манчары</a:t>
            </a:r>
          </a:p>
        </p:txBody>
      </p:sp>
    </p:spTree>
    <p:extLst>
      <p:ext uri="{BB962C8B-B14F-4D97-AF65-F5344CB8AC3E}">
        <p14:creationId xmlns:p14="http://schemas.microsoft.com/office/powerpoint/2010/main" val="278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dirty="0" smtClean="0"/>
              <a:t>В каком улусе произошла ледяная осада «</a:t>
            </a:r>
            <a:r>
              <a:rPr lang="ru-RU" altLang="ru-RU" sz="4000" dirty="0" err="1" smtClean="0"/>
              <a:t>Сасыл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сысыы</a:t>
            </a:r>
            <a:r>
              <a:rPr lang="ru-RU" altLang="ru-RU" sz="4000" dirty="0" smtClean="0"/>
              <a:t>» во время Гражданской войны?</a:t>
            </a:r>
            <a:endParaRPr lang="ru-RU" altLang="ru-RU" sz="4000" dirty="0" smtClean="0"/>
          </a:p>
        </p:txBody>
      </p:sp>
      <p:pic>
        <p:nvPicPr>
          <p:cNvPr id="40965" name="Picture 5" descr="сасыл-сыьыы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700808"/>
            <a:ext cx="27813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71700" y="5814995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err="1"/>
              <a:t>Амгинском</a:t>
            </a:r>
            <a:r>
              <a:rPr lang="ru-RU" altLang="ru-RU" sz="2800" dirty="0"/>
              <a:t> улусе </a:t>
            </a:r>
          </a:p>
        </p:txBody>
      </p:sp>
    </p:spTree>
    <p:extLst>
      <p:ext uri="{BB962C8B-B14F-4D97-AF65-F5344CB8AC3E}">
        <p14:creationId xmlns:p14="http://schemas.microsoft.com/office/powerpoint/2010/main" val="40825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/>
              <a:t>Какого якутского снайпера фашисты называли </a:t>
            </a:r>
            <a:br>
              <a:rPr lang="ru-RU" altLang="ru-RU" sz="4000" smtClean="0"/>
            </a:br>
            <a:r>
              <a:rPr lang="ru-RU" altLang="ru-RU" sz="4000" smtClean="0"/>
              <a:t>«Сибирская сова»?</a:t>
            </a:r>
          </a:p>
        </p:txBody>
      </p:sp>
      <p:pic>
        <p:nvPicPr>
          <p:cNvPr id="45061" name="Picture 5" descr="IMG_4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178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14600" y="56388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Ивана Кульбертинова</a:t>
            </a:r>
          </a:p>
        </p:txBody>
      </p:sp>
    </p:spTree>
    <p:extLst>
      <p:ext uri="{BB962C8B-B14F-4D97-AF65-F5344CB8AC3E}">
        <p14:creationId xmlns:p14="http://schemas.microsoft.com/office/powerpoint/2010/main" val="40195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smtClean="0"/>
              <a:t>Какой Герой Советского Союза в одиночку переплыл Днепр и уничтожил около 50 фашистов?</a:t>
            </a:r>
          </a:p>
        </p:txBody>
      </p:sp>
      <p:pic>
        <p:nvPicPr>
          <p:cNvPr id="47109" name="Picture 2" descr="G:\Герои\Поп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071688" cy="33686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14600" y="5638800"/>
            <a:ext cx="4800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Федор Попов</a:t>
            </a:r>
          </a:p>
        </p:txBody>
      </p:sp>
    </p:spTree>
    <p:extLst>
      <p:ext uri="{BB962C8B-B14F-4D97-AF65-F5344CB8AC3E}">
        <p14:creationId xmlns:p14="http://schemas.microsoft.com/office/powerpoint/2010/main" val="10552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Выявление  </a:t>
            </a:r>
            <a:r>
              <a:rPr lang="ru-RU" dirty="0"/>
              <a:t>и развитие у воспитанников интереса к истории, обобщение изученного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495742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Назовите президентов РС (Я)</a:t>
            </a:r>
          </a:p>
        </p:txBody>
      </p:sp>
      <p:pic>
        <p:nvPicPr>
          <p:cNvPr id="51205" name="Picture 5" descr="никола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734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ягу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2764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шты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22510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4876800"/>
            <a:ext cx="243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Михаил Николаев 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24200" y="4953000"/>
            <a:ext cx="243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Вячеслав Штыров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19800" y="5029200"/>
            <a:ext cx="243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Егор Борисов</a:t>
            </a:r>
          </a:p>
        </p:txBody>
      </p:sp>
    </p:spTree>
    <p:extLst>
      <p:ext uri="{BB962C8B-B14F-4D97-AF65-F5344CB8AC3E}">
        <p14:creationId xmlns:p14="http://schemas.microsoft.com/office/powerpoint/2010/main" val="17898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" grpId="0" build="p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Применение </a:t>
            </a:r>
            <a:r>
              <a:rPr lang="ru-RU" dirty="0"/>
              <a:t>интерактивного обучения дает конкретному обучающемуся опыт активного освоения учебного содержания во взаимодействии с учебным окружением, освоения нового опыта взаимодействия, развитие толерантности и творческого мышления, возможность самосовершенствования, в учебной группе – развитие навыков общения и взаимодействия в малой группе, формирование ценностно-ориентационного единства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444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по формированию результатов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Содействие к более глубокому пониманию учебных материалов</a:t>
            </a:r>
          </a:p>
          <a:p>
            <a:r>
              <a:rPr lang="ru-RU" dirty="0"/>
              <a:t>- Развитие навыков комплексного решения проблем</a:t>
            </a:r>
          </a:p>
          <a:p>
            <a:r>
              <a:rPr lang="ru-RU" dirty="0"/>
              <a:t>- Содействие установлению диалога или </a:t>
            </a:r>
            <a:r>
              <a:rPr lang="ru-RU" dirty="0" err="1"/>
              <a:t>полилога</a:t>
            </a:r>
            <a:r>
              <a:rPr lang="ru-RU" dirty="0"/>
              <a:t> всех участников учебного процесса</a:t>
            </a:r>
          </a:p>
          <a:p>
            <a:r>
              <a:rPr lang="ru-RU" dirty="0"/>
              <a:t>- Развитие навыков групповой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33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технологии: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Технологии  интерактивного обучения (обратная связь, игр-викторина, разбор конкретных ситуаций),  информационно-коммуникационные технологии (учебная презентация).</a:t>
            </a:r>
          </a:p>
        </p:txBody>
      </p:sp>
    </p:spTree>
    <p:extLst>
      <p:ext uri="{BB962C8B-B14F-4D97-AF65-F5344CB8AC3E}">
        <p14:creationId xmlns:p14="http://schemas.microsoft.com/office/powerpoint/2010/main" val="422739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Методические приемы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Прием  </a:t>
            </a:r>
            <a:r>
              <a:rPr lang="ru-RU" dirty="0"/>
              <a:t>наглядности, прием повторения и обобщения знаний, прием проектной методики, игровой метод.</a:t>
            </a:r>
          </a:p>
        </p:txBody>
      </p:sp>
    </p:spTree>
    <p:extLst>
      <p:ext uri="{BB962C8B-B14F-4D97-AF65-F5344CB8AC3E}">
        <p14:creationId xmlns:p14="http://schemas.microsoft.com/office/powerpoint/2010/main" val="333949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Аппаратное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Компьютер, проектор, интерактивная доска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3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организации интерактивного обучения и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Доверительные</a:t>
            </a:r>
            <a:r>
              <a:rPr lang="ru-RU" dirty="0"/>
              <a:t>, позитивные отношения между педагогом и воспитанниками, демократический стиль преподавания, сотрудничество в педагогическом процессе педагога и воспитанников, детей между собой, опора на личный опыт, включение в учебный процесс ярких примеров, фактов, образов, многообразие форм и методов представления информации, форм деятельности, </a:t>
            </a:r>
            <a:r>
              <a:rPr lang="ru-RU" dirty="0" err="1"/>
              <a:t>взаимомотивация</a:t>
            </a:r>
            <a:r>
              <a:rPr lang="ru-RU" dirty="0"/>
              <a:t>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411482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Викторина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mtClean="0"/>
              <a:t>История Якутии</a:t>
            </a:r>
          </a:p>
        </p:txBody>
      </p:sp>
      <p:pic>
        <p:nvPicPr>
          <p:cNvPr id="2052" name="Picture 5" descr="Копия якутск 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16033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479</Words>
  <Application>Microsoft Office PowerPoint</Application>
  <PresentationFormat>Экран (4:3)</PresentationFormat>
  <Paragraphs>83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Итоговое занятие по  Истории Якутии</vt:lpstr>
      <vt:lpstr>Тип урока:</vt:lpstr>
      <vt:lpstr>Цель</vt:lpstr>
      <vt:lpstr>Задачи по формированию результатов обучения</vt:lpstr>
      <vt:lpstr>Используемые технологии: </vt:lpstr>
      <vt:lpstr>Методические приемы</vt:lpstr>
      <vt:lpstr>Аппаратное обеспечение</vt:lpstr>
      <vt:lpstr>Условия организации интерактивного обучения и воспитания</vt:lpstr>
      <vt:lpstr>Викторина </vt:lpstr>
      <vt:lpstr>Как называется наука которая изучает прошлое по вещественным доказательствам?</vt:lpstr>
      <vt:lpstr>Назовите три периода каменного века</vt:lpstr>
      <vt:lpstr>Согласно легенде предками якутов были…</vt:lpstr>
      <vt:lpstr>Когда и кем был основан Ленский острог</vt:lpstr>
      <vt:lpstr>Как называется корабль первопроходцев?</vt:lpstr>
      <vt:lpstr>Назовите русских землепроходцев, чьими именами названы улицы города Якутска</vt:lpstr>
      <vt:lpstr>Схема какой экспедиции 18 века изображена на карте?</vt:lpstr>
      <vt:lpstr>Как назывался корабль полярных исследователей Прончищевых</vt:lpstr>
      <vt:lpstr>Описание какого полуострова вы видите на страницах этой старинной книги?</vt:lpstr>
      <vt:lpstr>Что искали члены русской полярной экспедиции Эдуарда Толля</vt:lpstr>
      <vt:lpstr>Именем какого ученого названы эти горы на севере Якутии?</vt:lpstr>
      <vt:lpstr>Изображение какого исчезнувшего города на севере Якутии вы видите?</vt:lpstr>
      <vt:lpstr>Представители какой семьи русской аристократии нескольких поколений были в ссылке в Якутске</vt:lpstr>
      <vt:lpstr>Чье имя носит школа №5 г. Якутска?</vt:lpstr>
      <vt:lpstr>Какое прозвище было у купца-мецената Гаврила Никифорова?</vt:lpstr>
      <vt:lpstr>Кто из якутских купцов помог в открытии женской гимназии в Якутске?</vt:lpstr>
      <vt:lpstr>Как зовут якутского Робин Гуда?</vt:lpstr>
      <vt:lpstr>В каком улусе произошла ледяная осада «Сасыл сысыы» во время Гражданской войны?</vt:lpstr>
      <vt:lpstr>Какого якутского снайпера фашисты называли  «Сибирская сова»?</vt:lpstr>
      <vt:lpstr>Какой Герой Советского Союза в одиночку переплыл Днепр и уничтожил около 50 фашистов?</vt:lpstr>
      <vt:lpstr>Назовите президентов РС (Я)</vt:lpstr>
      <vt:lpstr>Заключение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занятие по  Истории Якутии</dc:title>
  <dc:creator>User</dc:creator>
  <cp:lastModifiedBy>василий константинов</cp:lastModifiedBy>
  <cp:revision>7</cp:revision>
  <dcterms:created xsi:type="dcterms:W3CDTF">2013-03-16T03:13:15Z</dcterms:created>
  <dcterms:modified xsi:type="dcterms:W3CDTF">2018-12-06T05:11:56Z</dcterms:modified>
</cp:coreProperties>
</file>