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11" r:id="rId27"/>
    <p:sldId id="306" r:id="rId28"/>
    <p:sldId id="308" r:id="rId29"/>
    <p:sldId id="312" r:id="rId30"/>
    <p:sldId id="31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Mercedes-Benz_W123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0%B2%D1%80%D0%BE%D0%BF%D0%B0" TargetMode="External"/><Relationship Id="rId2" Type="http://schemas.openxmlformats.org/officeDocument/2006/relationships/hyperlink" Target="https://commons.wikimedia.org/wiki/File:P%C3%ADsek,_centrum,_autobus_Mercedes_Citaro.JPG?uselang=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s://ru.wikipedia.org/wiki/%D0%90%D0%B7%D0%B8%D1%8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Mercedes-Benz_Sprinter" TargetMode="External"/><Relationship Id="rId2" Type="http://schemas.openxmlformats.org/officeDocument/2006/relationships/hyperlink" Target="https://commons.wikimedia.org/wiki/File:2010_Mercedes-Benz_Sprinter_2500_Passenger_Van_(W906).jpg?use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commons.wikimedia.org/wiki/File:Mercedes-Benz_Actros_cement_mixer_truck.JPG?uselang=ru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Mercedes-Benz_E-Class" TargetMode="External"/><Relationship Id="rId2" Type="http://schemas.openxmlformats.org/officeDocument/2006/relationships/hyperlink" Target="https://commons.wikimedia.org/wiki/File:E55-1.jpg?use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1%82%D1%83%D1%82%D0%B3%D0%B0%D1%80%D1%82" TargetMode="External"/><Relationship Id="rId2" Type="http://schemas.openxmlformats.org/officeDocument/2006/relationships/hyperlink" Target="https://ru.wikipedia.org/wiki/%D0%9C%D1%83%D0%B7%D0%B5%D0%B9_Mercedes-Benz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s://ru.wikipedia.org/wiki/%D0%93%D0%B5%D1%80%D0%BC%D0%B0%D0%BD%D0%B8%D1%8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8%D0%BD%D1%82%D0%B5%D1%80%D0%BD%D0%B5%D1%82-%D1%82%D0%B5%D0%BB%D0%B5%D0%B2%D0%B8%D0%B4%D0%B5%D0%BD%D0%B8%D0%B5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8%D0%BD%D1%82%D0%B5%D1%80%D0%BD%D0%B5%D1%82-%D1%82%D0%B5%D0%BB%D0%B5%D0%B2%D0%B8%D0%B4%D0%B5%D0%BD%D0%B8%D0%B5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История Мерседес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Педагог дополнительного образования : Грошева Марина Владимировна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5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260648"/>
            <a:ext cx="116172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Новой компании нужен новый логотип. DMG использовали </a:t>
            </a:r>
            <a:r>
              <a:rPr lang="ru-RU" b="1" dirty="0" smtClean="0"/>
              <a:t>звезду с тремя лучами — символ того, что их двигатели используют на воде, на суше и в воздухе</a:t>
            </a:r>
            <a:r>
              <a:rPr lang="ru-RU" dirty="0" smtClean="0"/>
              <a:t>. Логотипом </a:t>
            </a:r>
            <a:r>
              <a:rPr lang="ru-RU" dirty="0" err="1" smtClean="0"/>
              <a:t>Benz</a:t>
            </a:r>
            <a:r>
              <a:rPr lang="ru-RU" dirty="0" smtClean="0"/>
              <a:t> &amp; </a:t>
            </a:r>
            <a:r>
              <a:rPr lang="ru-RU" dirty="0" err="1" smtClean="0"/>
              <a:t>Cie</a:t>
            </a:r>
            <a:r>
              <a:rPr lang="ru-RU" dirty="0" smtClean="0"/>
              <a:t> сначала был руль, который позже изменился на </a:t>
            </a:r>
            <a:r>
              <a:rPr lang="ru-RU" b="1" dirty="0" smtClean="0"/>
              <a:t>лавровый венок — символ победы</a:t>
            </a:r>
            <a:r>
              <a:rPr lang="ru-RU" dirty="0" smtClean="0"/>
              <a:t>. Два логотипа было решено объединить! Сегодня «Мерседес» используют звезду с тремя лучами, обрамленную кольцом.</a:t>
            </a:r>
            <a:endParaRPr lang="ru-RU" dirty="0"/>
          </a:p>
        </p:txBody>
      </p:sp>
      <p:pic>
        <p:nvPicPr>
          <p:cNvPr id="21506" name="Picture 2" descr="https://upload.wikimedia.org/wikipedia/commons/1/19/Mercedes_benz_logo_19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13" y="2204864"/>
            <a:ext cx="4518387" cy="1521744"/>
          </a:xfrm>
          <a:prstGeom prst="rect">
            <a:avLst/>
          </a:prstGeom>
          <a:noFill/>
        </p:spPr>
      </p:pic>
      <p:pic>
        <p:nvPicPr>
          <p:cNvPr id="21508" name="Picture 4" descr="https://upload.wikimedia.org/wikipedia/commons/2/2a/Mercedes_benz_logo_19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075" y="1772816"/>
            <a:ext cx="2839740" cy="2129806"/>
          </a:xfrm>
          <a:prstGeom prst="rect">
            <a:avLst/>
          </a:prstGeom>
          <a:noFill/>
        </p:spPr>
      </p:pic>
      <p:pic>
        <p:nvPicPr>
          <p:cNvPr id="21510" name="Picture 6" descr="https://upload.wikimedia.org/wikipedia/commons/e/e3/Mercedes_benz_logo_19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92" y="3933056"/>
            <a:ext cx="2880320" cy="2175726"/>
          </a:xfrm>
          <a:prstGeom prst="rect">
            <a:avLst/>
          </a:prstGeom>
          <a:noFill/>
        </p:spPr>
      </p:pic>
      <p:pic>
        <p:nvPicPr>
          <p:cNvPr id="21512" name="Picture 8" descr="https://upload.wikimedia.org/wikipedia/commons/e/e0/Mercedes_benz_logo_19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787" y="4005064"/>
            <a:ext cx="3072341" cy="2304256"/>
          </a:xfrm>
          <a:prstGeom prst="rect">
            <a:avLst/>
          </a:prstGeom>
          <a:noFill/>
        </p:spPr>
      </p:pic>
      <p:pic>
        <p:nvPicPr>
          <p:cNvPr id="21516" name="Picture 12" descr="https://upload.wikimedia.org/wikipedia/commons/9/9b/Mercedes_benz_logo198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0203" y="4149081"/>
            <a:ext cx="3891141" cy="196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thumb/5/5e/Mercedes-benz_star_amk.jpg/800px-Mercedes-benz_star_a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3" y="476672"/>
            <a:ext cx="5344593" cy="6012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B 170 V Cab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3" y="548680"/>
            <a:ext cx="5184576" cy="2916324"/>
          </a:xfrm>
          <a:prstGeom prst="rect">
            <a:avLst/>
          </a:prstGeom>
          <a:noFill/>
        </p:spPr>
      </p:pic>
      <p:pic>
        <p:nvPicPr>
          <p:cNvPr id="23556" name="Picture 4" descr="Mercedes 170 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893" y="3573017"/>
            <a:ext cx="6230280" cy="28839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88022" y="692696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W136 (1936—1939)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1532" y="6093296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W191 (1949—1955)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ercedes 190 1 v s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556792"/>
            <a:ext cx="5504612" cy="30963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9403" y="4941168"/>
            <a:ext cx="273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190 W190 (1956—1961)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15947" y="620688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Понтоны</a:t>
            </a:r>
            <a:endParaRPr lang="ru-RU" dirty="0"/>
          </a:p>
        </p:txBody>
      </p:sp>
      <p:pic>
        <p:nvPicPr>
          <p:cNvPr id="24580" name="Picture 4" descr="W128 220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2132856"/>
            <a:ext cx="4224469" cy="2376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24193" y="5013176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220SE W128 (1958—1961)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381" y="260649"/>
            <a:ext cx="10945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Разработка началась в 1957 году, в период, когда бесспорным лидером автомобильной промышленности была Америка. Американский внешний дизайн автомобиля переживал революцию, которая была вызвана эпохой реактивного воздушного и космического полёта (отсюда характерные «крылья», которые украшали заднюю часть кузова). В последний момент ведущий инженер-дизайнер компании добавил эту деталь в новую конструкцию разрабатываемого автомобиля. Хотя сами крылья были намного меньше и скромнее, чем их американские собратья, их форма дала характерное прозвище всему поколению автомобилей — «</a:t>
            </a:r>
            <a:r>
              <a:rPr lang="ru-RU" dirty="0" err="1" smtClean="0"/>
              <a:t>Heckflosse</a:t>
            </a:r>
            <a:r>
              <a:rPr lang="ru-RU" dirty="0" smtClean="0"/>
              <a:t>» или «плавники».</a:t>
            </a:r>
            <a:endParaRPr lang="ru-RU" dirty="0"/>
          </a:p>
        </p:txBody>
      </p:sp>
      <p:pic>
        <p:nvPicPr>
          <p:cNvPr id="25602" name="Picture 2" descr="https://upload.wikimedia.org/wikipedia/commons/thumb/a/a1/300_SE_Heckansicht.jpg/800px-300_SE_Heckansi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637" y="3212976"/>
            <a:ext cx="563612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060 Mercedes-Benz 220 W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670" y="332657"/>
            <a:ext cx="6356183" cy="28910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03445" y="3356992"/>
            <a:ext cx="10081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Mercedes-Benz 220 W111 </a:t>
            </a:r>
            <a:r>
              <a:rPr lang="de-DE" dirty="0" err="1" smtClean="0"/>
              <a:t>during</a:t>
            </a:r>
            <a:r>
              <a:rPr lang="de-DE" dirty="0" smtClean="0"/>
              <a:t> "2000 km durch Deutschland".</a:t>
            </a:r>
            <a:endParaRPr lang="ru-RU" dirty="0"/>
          </a:p>
        </p:txBody>
      </p:sp>
      <p:pic>
        <p:nvPicPr>
          <p:cNvPr id="26628" name="Picture 4" descr="Mercedes-Benz &quot;300 SE lang&quot; (W112.0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4005064"/>
            <a:ext cx="4667019" cy="2173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8022" y="5157192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300SE W112 (1961—1965)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rcedes-Benz W123 front 2008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669" y="476673"/>
            <a:ext cx="8121960" cy="33015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988840"/>
            <a:ext cx="258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3" tooltip="de:Mercedes-Benz W123"/>
              </a:rPr>
              <a:t>Mercedes-Benz W123</a:t>
            </a:r>
            <a:endParaRPr lang="ru-RU" dirty="0"/>
          </a:p>
        </p:txBody>
      </p:sp>
      <p:pic>
        <p:nvPicPr>
          <p:cNvPr id="27652" name="Picture 4" descr="Mercedes-Benz W126 Sechstürer v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3445" y="4009911"/>
            <a:ext cx="5088565" cy="2381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72065" y="5013176"/>
            <a:ext cx="398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Mercedes-Benz W126 with 6 doors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ercedes-Benz S-Class W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436" y="476672"/>
            <a:ext cx="5967521" cy="2304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03445" y="3068960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1995-1996 Mercedes-Benz S-Class SWB fotografiert in den USA.</a:t>
            </a:r>
            <a:endParaRPr lang="ru-RU" dirty="0"/>
          </a:p>
        </p:txBody>
      </p:sp>
      <p:pic>
        <p:nvPicPr>
          <p:cNvPr id="28676" name="Picture 4" descr="Mercedes E-W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947" y="3501008"/>
            <a:ext cx="5818632" cy="3212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71530" y="5013176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Mercedes W210 E-Class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ercedes W211 front 2008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620688"/>
            <a:ext cx="5690253" cy="2592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60097" y="1556792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W211 (2002—2008)</a:t>
            </a:r>
            <a:endParaRPr lang="ru-RU" dirty="0"/>
          </a:p>
        </p:txBody>
      </p:sp>
      <p:pic>
        <p:nvPicPr>
          <p:cNvPr id="29700" name="Picture 4" descr="Mercedes-Benz-SL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3" y="3501009"/>
            <a:ext cx="6739948" cy="31593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91478" y="4869160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C199 SLR (2004—2007)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016-03-01 Geneva Motor Show 1158 (flipp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5" y="404664"/>
            <a:ext cx="7341231" cy="3672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07701" y="48691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Mercedes-Benz</a:t>
            </a:r>
            <a:r>
              <a:rPr lang="ru-RU" dirty="0" smtClean="0"/>
              <a:t> W213 на Женевском автосалоне, 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стория бренда «Мерседес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7" y="836712"/>
            <a:ext cx="69723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91745" y="476672"/>
            <a:ext cx="365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 smtClean="0"/>
              <a:t>История бренда «Мерседес»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9616" y="479715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Существует мнение, что автомобили — это дело, которое касается исключительно мужчин. А вот и нет! Возьмем хотя бы всем известный </a:t>
            </a:r>
            <a:r>
              <a:rPr lang="ru-RU" dirty="0" smtClean="0"/>
              <a:t>мерседес</a:t>
            </a:r>
            <a:r>
              <a:rPr lang="ru-RU" dirty="0" smtClean="0"/>
              <a:t>. Ты знаешь, что это авто получило свое название именно благодаря женщине?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B S213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478" y="1052736"/>
            <a:ext cx="9831493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19936" y="537321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S213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405449" y="766119"/>
            <a:ext cx="7620000" cy="1879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Автобусы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Помимо выпуска легковых автомобилей компания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Mercedes-Benz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 также производит автобусы, преимущественно для стран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  <a:hlinkClick r:id="rId3" tooltip="Европа"/>
              </a:rPr>
              <a:t>Европы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  <a:hlinkClick r:id="rId4" tooltip="Азия"/>
              </a:rPr>
              <a:t>Азии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32771" name="Picture 3" descr="https://upload.wikimedia.org/wikipedia/commons/thumb/a/a8/P%C3%ADsek%2C_centrum%2C_autobus_Mercedes_Citaro.JPG/220px-P%C3%ADsek%2C_centrum%2C_autobus_Mercedes_Citaro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311" y="2948115"/>
            <a:ext cx="7122380" cy="3569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11424" y="1052737"/>
            <a:ext cx="10465163" cy="17254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Фургоны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endParaRPr kumimoji="0" lang="ru-RU" sz="9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  <a:hlinkClick r:id="rId3" tooltip="Mercedes-Benz Sprinter"/>
              </a:rPr>
              <a:t>Mercedes-Benz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  <a:hlinkClick r:id="rId3" tooltip="Mercedes-Benz Sprinter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  <a:hlinkClick r:id="rId3" tooltip="Mercedes-Benz Sprinter"/>
              </a:rPr>
              <a:t>Sprinter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Компания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Mercedes-Benz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 производит широкую гамму фургонов.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3795" name="Picture 3" descr="https://upload.wikimedia.org/wikipedia/commons/thumb/7/75/2010_Mercedes-Benz_Sprinter_2500_Passenger_Van_%28W906%29.jpg/220px-2010_Mercedes-Benz_Sprinter_2500_Passenger_Van_%28W906%29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398" y="2973859"/>
            <a:ext cx="6355369" cy="3726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965622" y="255374"/>
            <a:ext cx="5931242" cy="19870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Грузовики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0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 </a:t>
            </a:r>
            <a:endParaRPr kumimoji="0" lang="ru-RU" sz="10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endParaRPr kumimoji="0" lang="ru-RU" sz="103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4819" name="Picture 3" descr="https://upload.wikimedia.org/wikipedia/commons/thumb/f/f4/Mercedes-Benz_Actros_cement_mixer_truck.JPG/220px-Mercedes-Benz_Actros_cement_mixer_tru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388" y="2442534"/>
            <a:ext cx="6550881" cy="386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326292" y="639004"/>
            <a:ext cx="10190204" cy="20623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158700" rIns="0" bIns="396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inux Libertine"/>
                <a:cs typeface="Arial" pitchFamily="34" charset="0"/>
              </a:rPr>
              <a:t>Тюнинг</a:t>
            </a:r>
            <a:endParaRPr kumimoji="0" lang="ru-RU" sz="1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inux Libertin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ru-RU" sz="67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  <a:hlinkClick r:id="rId3" tooltip="Mercedes-Benz E-Class"/>
              </a:rPr>
              <a:t>Mercedes-Benz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  <a:hlinkClick r:id="rId3" tooltip="Mercedes-Benz E-Class"/>
              </a:rPr>
              <a:t> E55 AMG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Автомобили марки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Mercedes-Benz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популярны среди требовательных покупателей, поэтому большое число компаний занимаются настройкой и доводкой автомобилей данного бренда.</a:t>
            </a:r>
          </a:p>
        </p:txBody>
      </p:sp>
      <p:pic>
        <p:nvPicPr>
          <p:cNvPr id="35843" name="Picture 3" descr="https://upload.wikimedia.org/wikipedia/commons/thumb/d/d9/E55-1.jpg/220px-E55-1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8743" y="3229232"/>
            <a:ext cx="8612208" cy="328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9616" y="4046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Mercedes-Benz</a:t>
            </a:r>
            <a:r>
              <a:rPr lang="ru-RU" dirty="0" smtClean="0"/>
              <a:t> </a:t>
            </a:r>
            <a:r>
              <a:rPr lang="ru-RU" dirty="0" err="1" smtClean="0"/>
              <a:t>Center</a:t>
            </a:r>
            <a:r>
              <a:rPr lang="ru-RU" dirty="0" smtClean="0"/>
              <a:t> — большой комплекс учреждений, самое значимое из которых — </a:t>
            </a:r>
            <a:r>
              <a:rPr lang="ru-RU" dirty="0" smtClean="0">
                <a:hlinkClick r:id="rId2" tooltip="Музей Mercedes-Benz"/>
              </a:rPr>
              <a:t>Музей </a:t>
            </a:r>
            <a:r>
              <a:rPr lang="ru-RU" dirty="0" err="1" smtClean="0">
                <a:hlinkClick r:id="rId2" tooltip="Музей Mercedes-Benz"/>
              </a:rPr>
              <a:t>Mercedes-Benz</a:t>
            </a:r>
            <a:r>
              <a:rPr lang="ru-RU" dirty="0" smtClean="0"/>
              <a:t> — является автомобильным музеем, расположенным в городе </a:t>
            </a:r>
            <a:r>
              <a:rPr lang="ru-RU" dirty="0" smtClean="0">
                <a:hlinkClick r:id="rId3" tooltip="Штутгарт"/>
              </a:rPr>
              <a:t>Штутгарт</a:t>
            </a:r>
            <a:r>
              <a:rPr lang="ru-RU" dirty="0" smtClean="0"/>
              <a:t> (родина марки), </a:t>
            </a:r>
            <a:r>
              <a:rPr lang="ru-RU" dirty="0" smtClean="0">
                <a:hlinkClick r:id="rId4" tooltip="Германия"/>
              </a:rPr>
              <a:t>Германия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6" name="Picture 2" descr="https://upload.wikimedia.org/wikipedia/commons/thumb/9/9c/MercedesMuseumStuttgart.JPG/800px-MercedesMuseumStuttg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563" y="2132856"/>
            <a:ext cx="7759733" cy="436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654" y="5700584"/>
            <a:ext cx="2806357" cy="6642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7309" y="1252151"/>
            <a:ext cx="9794788" cy="3387582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Компания </a:t>
            </a:r>
            <a:r>
              <a:rPr lang="ru-RU" sz="3600" dirty="0" err="1" smtClean="0"/>
              <a:t>Mercedes-Benz</a:t>
            </a:r>
            <a:r>
              <a:rPr lang="ru-RU" sz="3600" dirty="0" smtClean="0"/>
              <a:t> выпускает собственный иллюстрированный журнал под названием «</a:t>
            </a:r>
            <a:r>
              <a:rPr lang="ru-RU" sz="3600" i="1" dirty="0" err="1" smtClean="0"/>
              <a:t>Mercedes-Benz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Magazin</a:t>
            </a:r>
            <a:r>
              <a:rPr lang="ru-RU" sz="3600" dirty="0" smtClean="0"/>
              <a:t>». В издании рассказывается о последних новостях компании, новых моделях, инновационных разработках, а также о самых ярких событиях в мире </a:t>
            </a:r>
            <a:r>
              <a:rPr lang="ru-RU" sz="3600" dirty="0" err="1" smtClean="0"/>
              <a:t>Mercedes-Benz</a:t>
            </a:r>
            <a:r>
              <a:rPr lang="ru-RU" sz="3600" dirty="0" smtClean="0"/>
              <a:t>, науки, дизайна и искусства. Первый номер журнала на русском языке вышел в июле 2002 года.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9978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Компания </a:t>
            </a:r>
            <a:r>
              <a:rPr lang="ru-RU" dirty="0" err="1" smtClean="0"/>
              <a:t>Mercedes-Benz</a:t>
            </a:r>
            <a:r>
              <a:rPr lang="ru-RU" dirty="0" smtClean="0"/>
              <a:t> выпускает собственный иллюстрированный журнал под названием «</a:t>
            </a:r>
            <a:r>
              <a:rPr lang="ru-RU" i="1" dirty="0" err="1" smtClean="0"/>
              <a:t>Mercedes-Benz</a:t>
            </a:r>
            <a:r>
              <a:rPr lang="ru-RU" i="1" dirty="0" smtClean="0"/>
              <a:t> </a:t>
            </a:r>
            <a:r>
              <a:rPr lang="ru-RU" i="1" dirty="0" err="1" smtClean="0"/>
              <a:t>Magazin</a:t>
            </a:r>
            <a:r>
              <a:rPr lang="ru-RU" dirty="0" smtClean="0"/>
              <a:t>». В издании рассказывается о последних новостях компании, новых моделях, инновационных разработках, а также о самых ярких событиях в мире </a:t>
            </a:r>
            <a:r>
              <a:rPr lang="ru-RU" dirty="0" err="1" smtClean="0"/>
              <a:t>Mercedes-Benz</a:t>
            </a:r>
            <a:r>
              <a:rPr lang="ru-RU" dirty="0" smtClean="0"/>
              <a:t>, науки, дизайна и искусства. Первый номер журнала на русском языке вышел в июле 2002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88984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</a:p>
          <a:p>
            <a:r>
              <a:rPr lang="ru-RU" dirty="0" smtClean="0"/>
              <a:t>12 июля 2007 года компания </a:t>
            </a:r>
            <a:r>
              <a:rPr lang="ru-RU" dirty="0" err="1" smtClean="0"/>
              <a:t>Mercedes-Benz</a:t>
            </a:r>
            <a:r>
              <a:rPr lang="ru-RU" dirty="0" smtClean="0"/>
              <a:t> запустила вещание собственного </a:t>
            </a:r>
            <a:r>
              <a:rPr lang="ru-RU" dirty="0" err="1" smtClean="0">
                <a:hlinkClick r:id="rId2" tooltip="Интернет-телевидение"/>
              </a:rPr>
              <a:t>интернет-телевидения</a:t>
            </a:r>
            <a:r>
              <a:rPr lang="ru-RU" dirty="0" smtClean="0"/>
              <a:t>. Премьерный показ состоялся с открытия Берлинской недели моды </a:t>
            </a:r>
            <a:r>
              <a:rPr lang="ru-RU" dirty="0" err="1" smtClean="0"/>
              <a:t>Mercedes-Benz</a:t>
            </a:r>
            <a:r>
              <a:rPr lang="ru-RU" dirty="0" smtClean="0"/>
              <a:t>. Канал, вещающий на немецком и английском языках, создан с целью задать новые стандарты в сфере </a:t>
            </a:r>
            <a:r>
              <a:rPr lang="ru-RU" dirty="0" err="1" smtClean="0"/>
              <a:t>онлайн-коммуникации</a:t>
            </a:r>
            <a:r>
              <a:rPr lang="ru-RU" dirty="0" smtClean="0"/>
              <a:t> между </a:t>
            </a:r>
            <a:r>
              <a:rPr lang="ru-RU" dirty="0" err="1" smtClean="0"/>
              <a:t>автопроизводителем</a:t>
            </a:r>
            <a:r>
              <a:rPr lang="ru-RU" dirty="0" smtClean="0"/>
              <a:t> и клиентами. В рамках вещания проводятся еженедельные обозрения, информирующее зрителей об истории, новостях и фактах из жизни автомобильной марки, освещается участие компании в автосалонах, мировые премьеры новых моделей марки и прочие события.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3"/>
          </p:nvPr>
        </p:nvSpPr>
        <p:spPr>
          <a:xfrm>
            <a:off x="826070" y="572928"/>
            <a:ext cx="9592736" cy="44444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12 июля 2007 года компания </a:t>
            </a:r>
            <a:r>
              <a:rPr lang="ru-RU" sz="2400" dirty="0" err="1" smtClean="0"/>
              <a:t>Mercedes-Benz</a:t>
            </a:r>
            <a:r>
              <a:rPr lang="ru-RU" sz="2400" dirty="0" smtClean="0"/>
              <a:t> запустила вещание собственного </a:t>
            </a:r>
            <a:r>
              <a:rPr lang="ru-RU" sz="2400" dirty="0" err="1" smtClean="0">
                <a:hlinkClick r:id="rId2" tooltip="Интернет-телевидение"/>
              </a:rPr>
              <a:t>интернет-телевидения</a:t>
            </a:r>
            <a:r>
              <a:rPr lang="ru-RU" sz="2400" dirty="0" smtClean="0"/>
              <a:t>. Премьерный показ состоялся с открытия Берлинской недели моды </a:t>
            </a:r>
            <a:r>
              <a:rPr lang="ru-RU" sz="2400" dirty="0" err="1" smtClean="0"/>
              <a:t>Mercedes-Benz</a:t>
            </a:r>
            <a:r>
              <a:rPr lang="ru-RU" sz="2400" dirty="0" smtClean="0"/>
              <a:t>. Канал, вещающий на немецком и </a:t>
            </a:r>
            <a:r>
              <a:rPr lang="ru-RU" sz="2400" dirty="0" smtClean="0"/>
              <a:t>английском языках, создан с целью </a:t>
            </a:r>
            <a:r>
              <a:rPr lang="ru-RU" sz="2400" dirty="0" smtClean="0"/>
              <a:t>задать новые стандарты в сфере </a:t>
            </a:r>
            <a:r>
              <a:rPr lang="ru-RU" sz="2400" dirty="0" err="1" smtClean="0"/>
              <a:t>онлайн-коммуникации</a:t>
            </a:r>
            <a:r>
              <a:rPr lang="ru-RU" sz="2400" dirty="0" smtClean="0"/>
              <a:t> между </a:t>
            </a:r>
            <a:r>
              <a:rPr lang="ru-RU" sz="2400" dirty="0" err="1" smtClean="0"/>
              <a:t>автопроизводителем</a:t>
            </a:r>
            <a:r>
              <a:rPr lang="ru-RU" sz="2400" dirty="0" smtClean="0"/>
              <a:t> и клиентами. В рамках вещания проводятся еженедельные обозрения, информирующее зрителей об истории, новостях и фактах из жизни автомобильной марки, освещается участие компании в автосалонах, мировые премьеры новых моделей марки и прочие события.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стория бренда «Мерседес», фот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88640"/>
            <a:ext cx="5433616" cy="32601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360" y="3717032"/>
            <a:ext cx="11425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Мерседес Еллинек</a:t>
            </a:r>
          </a:p>
          <a:p>
            <a:pPr fontAlgn="base"/>
            <a:r>
              <a:rPr lang="ru-RU" dirty="0" smtClean="0"/>
              <a:t>В далеком 1900 году один известный австрийский бизнесмен Эмиль Еллинек, который был совладельцем компании, выпускавшей автомобили, предложил </a:t>
            </a:r>
            <a:r>
              <a:rPr lang="ru-RU" b="1" dirty="0" smtClean="0"/>
              <a:t>назвать новую партию автомобилей именем его девятилетней дочери — Мерседес.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3819" y="5229201"/>
            <a:ext cx="7104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История бренда «Мерседес», фото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445" y="2420888"/>
            <a:ext cx="8890000" cy="40100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83499" y="476673"/>
            <a:ext cx="8736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Мерседес — прозвище, которым называли девочку дома. Настоящее ее имя — </a:t>
            </a:r>
            <a:r>
              <a:rPr lang="ru-RU" dirty="0" err="1" smtClean="0"/>
              <a:t>Адриана</a:t>
            </a:r>
            <a:r>
              <a:rPr lang="ru-RU" dirty="0" smtClean="0"/>
              <a:t> Мануэла </a:t>
            </a:r>
            <a:r>
              <a:rPr lang="ru-RU" dirty="0" err="1" smtClean="0"/>
              <a:t>Рамона</a:t>
            </a:r>
            <a:r>
              <a:rPr lang="ru-RU" dirty="0" smtClean="0"/>
              <a:t> Еллинек. В переводе </a:t>
            </a:r>
            <a:r>
              <a:rPr lang="ru-RU" b="1" dirty="0" smtClean="0"/>
              <a:t>с испанского Мерседес означает «милосердие, благодать», с латинского — «дар»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424" y="548680"/>
            <a:ext cx="10081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1901 году вышел автомобиль </a:t>
            </a:r>
            <a:r>
              <a:rPr lang="ru-RU" dirty="0" err="1" smtClean="0"/>
              <a:t>Mercedes</a:t>
            </a:r>
            <a:r>
              <a:rPr lang="ru-RU" dirty="0" smtClean="0"/>
              <a:t> — модель 35 </a:t>
            </a:r>
            <a:r>
              <a:rPr lang="ru-RU" dirty="0" err="1" smtClean="0"/>
              <a:t>hp</a:t>
            </a:r>
            <a:r>
              <a:rPr lang="ru-RU" dirty="0" smtClean="0"/>
              <a:t>, которую Эмиль Еллинек презентовал на выставке в Париже рядом с огромным портретом дочери. Так началась </a:t>
            </a:r>
            <a:r>
              <a:rPr lang="ru-RU" b="1" dirty="0" smtClean="0"/>
              <a:t>«эра </a:t>
            </a:r>
            <a:r>
              <a:rPr lang="ru-RU" b="1" dirty="0" err="1" smtClean="0"/>
              <a:t>мерседеса</a:t>
            </a:r>
            <a:r>
              <a:rPr lang="ru-RU" b="1" dirty="0" smtClean="0"/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История бренда «Мерседес», фото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627" y="2222867"/>
            <a:ext cx="7449840" cy="419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403" y="404664"/>
            <a:ext cx="10273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Однако сама Мерседес не выражала никакого интереса к одноименным автомобилям. Ее больше интересовали музыка и пение. Все почести и слава от имени достались автомобилям и... отцу девушки. В 1903 году мистер Еллинек взял имя дочери как свою вторую фамилию — </a:t>
            </a:r>
            <a:r>
              <a:rPr lang="ru-RU" b="1" dirty="0" smtClean="0"/>
              <a:t>Эмиль Еллинек-Мерседес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История бренда «Мерседес», фото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1790056"/>
            <a:ext cx="4504349" cy="476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371" y="260649"/>
            <a:ext cx="11233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Мерседес — автомобиль для гонок</a:t>
            </a:r>
          </a:p>
          <a:p>
            <a:pPr fontAlgn="base"/>
            <a:r>
              <a:rPr lang="ru-RU" dirty="0" smtClean="0"/>
              <a:t>Как же началась история бренда «Мерседес»? В 1890-х Эмиль Еллинек познакомился с </a:t>
            </a:r>
            <a:r>
              <a:rPr lang="ru-RU" dirty="0" err="1" smtClean="0"/>
              <a:t>Готлибом</a:t>
            </a:r>
            <a:r>
              <a:rPr lang="ru-RU" dirty="0" smtClean="0"/>
              <a:t> </a:t>
            </a:r>
            <a:r>
              <a:rPr lang="ru-RU" dirty="0" err="1" smtClean="0"/>
              <a:t>Даймлером</a:t>
            </a:r>
            <a:r>
              <a:rPr lang="ru-RU" dirty="0" smtClean="0"/>
              <a:t> и Вильгельмом </a:t>
            </a:r>
            <a:r>
              <a:rPr lang="ru-RU" dirty="0" err="1" smtClean="0"/>
              <a:t>Майбахом</a:t>
            </a:r>
            <a:r>
              <a:rPr lang="ru-RU" dirty="0" smtClean="0"/>
              <a:t>. К тому времени они уже имели свою </a:t>
            </a:r>
            <a:r>
              <a:rPr lang="ru-RU" b="1" dirty="0" smtClean="0"/>
              <a:t>компанию </a:t>
            </a:r>
            <a:r>
              <a:rPr lang="ru-RU" b="1" dirty="0" err="1" smtClean="0"/>
              <a:t>Daimler</a:t>
            </a:r>
            <a:r>
              <a:rPr lang="ru-RU" b="1" dirty="0" smtClean="0"/>
              <a:t> </a:t>
            </a:r>
            <a:r>
              <a:rPr lang="ru-RU" b="1" dirty="0" err="1" smtClean="0"/>
              <a:t>Motoren</a:t>
            </a:r>
            <a:r>
              <a:rPr lang="ru-RU" b="1" dirty="0" smtClean="0"/>
              <a:t> </a:t>
            </a:r>
            <a:r>
              <a:rPr lang="ru-RU" b="1" dirty="0" err="1" smtClean="0"/>
              <a:t>Gessellschaft</a:t>
            </a:r>
            <a:r>
              <a:rPr lang="ru-RU" b="1" dirty="0" smtClean="0"/>
              <a:t> (DMG) по изготовлению двигателей для лодок, аэропланов и автомобилей.</a:t>
            </a:r>
            <a:r>
              <a:rPr lang="ru-RU" dirty="0" smtClean="0"/>
              <a:t> Эмиль стал одним из директоров этой компании и начал продавать автомобили в Австро-Венгрии, где он был тогда консулом.</a:t>
            </a:r>
            <a:endParaRPr lang="ru-RU" dirty="0"/>
          </a:p>
        </p:txBody>
      </p:sp>
      <p:pic>
        <p:nvPicPr>
          <p:cNvPr id="18434" name="Picture 2" descr="История бренда «Мерседес», фото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531" y="2420888"/>
            <a:ext cx="391568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0"/>
            <a:ext cx="10465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Первое авто марки «Мерседес» было сконструировано специально для гонок</a:t>
            </a:r>
            <a:r>
              <a:rPr lang="ru-RU" dirty="0" smtClean="0"/>
              <a:t>. Мистер Еллинек, под именем «Мосье Мерседес», сам неоднократно принимал участие в гонках и даже получал призовые места. Однако делал он это анонимно, поскольку работа дипломата не совсем сочеталась с увлечением автогонками.</a:t>
            </a:r>
            <a:endParaRPr lang="ru-RU" dirty="0"/>
          </a:p>
        </p:txBody>
      </p:sp>
      <p:pic>
        <p:nvPicPr>
          <p:cNvPr id="19458" name="Picture 2" descr="История бренда «Мерседес», фото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1412776"/>
            <a:ext cx="88900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403" y="260648"/>
            <a:ext cx="10657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 smtClean="0"/>
              <a:t>Мерседес-Бенц</a:t>
            </a:r>
            <a:endParaRPr lang="ru-RU" b="1" dirty="0" smtClean="0"/>
          </a:p>
          <a:p>
            <a:pPr fontAlgn="base"/>
            <a:r>
              <a:rPr lang="ru-RU" b="1" dirty="0" smtClean="0"/>
              <a:t>В 1926 году появляется торговая марка «</a:t>
            </a:r>
            <a:r>
              <a:rPr lang="ru-RU" b="1" dirty="0" err="1" smtClean="0"/>
              <a:t>Mercedes-Benz</a:t>
            </a:r>
            <a:r>
              <a:rPr lang="ru-RU" b="1" dirty="0" smtClean="0"/>
              <a:t>»</a:t>
            </a:r>
            <a:r>
              <a:rPr lang="ru-RU" dirty="0" smtClean="0"/>
              <a:t>. DMG объединилась с фирмой </a:t>
            </a:r>
            <a:r>
              <a:rPr lang="ru-RU" dirty="0" err="1" smtClean="0"/>
              <a:t>Benz</a:t>
            </a:r>
            <a:r>
              <a:rPr lang="ru-RU" dirty="0" smtClean="0"/>
              <a:t> &amp; </a:t>
            </a:r>
            <a:r>
              <a:rPr lang="ru-RU" dirty="0" err="1" smtClean="0"/>
              <a:t>Cie</a:t>
            </a:r>
            <a:r>
              <a:rPr lang="ru-RU" dirty="0" smtClean="0"/>
              <a:t>, которая занималась изготовлением автомобилей. В результате появляется новая компания «</a:t>
            </a:r>
            <a:r>
              <a:rPr lang="ru-RU" dirty="0" err="1" smtClean="0"/>
              <a:t>Даймлер-Бенц</a:t>
            </a:r>
            <a:r>
              <a:rPr lang="ru-RU" dirty="0" smtClean="0"/>
              <a:t>» и новая марка автомобилей — «</a:t>
            </a:r>
            <a:r>
              <a:rPr lang="ru-RU" dirty="0" err="1" smtClean="0"/>
              <a:t>Mercedes-Benz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0482" name="Picture 2" descr="История бренда «Мерседес», фото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67" y="1772817"/>
            <a:ext cx="8890000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67</TotalTime>
  <Words>527</Words>
  <Application>Microsoft Office PowerPoint</Application>
  <PresentationFormat>Произвольный</PresentationFormat>
  <Paragraphs>55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След самолета</vt:lpstr>
      <vt:lpstr>История Мерседес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Комп</cp:lastModifiedBy>
  <cp:revision>11</cp:revision>
  <dcterms:created xsi:type="dcterms:W3CDTF">2013-07-31T16:29:22Z</dcterms:created>
  <dcterms:modified xsi:type="dcterms:W3CDTF">2017-04-25T11:22:57Z</dcterms:modified>
</cp:coreProperties>
</file>