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3" r:id="rId4"/>
    <p:sldId id="264" r:id="rId5"/>
    <p:sldId id="261" r:id="rId6"/>
    <p:sldId id="262" r:id="rId7"/>
    <p:sldId id="266" r:id="rId8"/>
    <p:sldId id="268" r:id="rId9"/>
    <p:sldId id="269" r:id="rId10"/>
    <p:sldId id="27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10"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9"/>
    <p:restoredTop sz="94643"/>
  </p:normalViewPr>
  <p:slideViewPr>
    <p:cSldViewPr snapToGrid="0" snapToObjects="1">
      <p:cViewPr varScale="1">
        <p:scale>
          <a:sx n="90" d="100"/>
          <a:sy n="90" d="100"/>
        </p:scale>
        <p:origin x="8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ое 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с имен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с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ds04.infourok.ru/uploads/ex/05fa/0005f969-49f3e1d1/img3.jpg" TargetMode="External"/><Relationship Id="rId3" Type="http://schemas.openxmlformats.org/officeDocument/2006/relationships/hyperlink" Target="http://900igr.net/prezentacija/obschestvoznanie/zachem-cheloveku-semja-259187/moj-dom-moja-semja-11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/>
              <a:t>М</a:t>
            </a:r>
            <a:r>
              <a:rPr lang="ru-RU" sz="4000" dirty="0" smtClean="0"/>
              <a:t>оя Семья, ее традиции и ценности.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 smtClean="0"/>
              <a:t>Антон Назимов, 5 «б</a:t>
            </a:r>
            <a:r>
              <a:rPr lang="ru-RU" dirty="0" smtClean="0"/>
              <a:t>»</a:t>
            </a:r>
          </a:p>
          <a:p>
            <a:pPr algn="ctr"/>
            <a:endParaRPr lang="ru-RU" dirty="0"/>
          </a:p>
          <a:p>
            <a:pPr algn="ctr"/>
            <a:r>
              <a:rPr lang="ru-RU" dirty="0" smtClean="0"/>
              <a:t>Руководитель: </a:t>
            </a:r>
            <a:r>
              <a:rPr lang="ru-RU" dirty="0" err="1"/>
              <a:t>П</a:t>
            </a:r>
            <a:r>
              <a:rPr lang="ru-RU" dirty="0" err="1" smtClean="0"/>
              <a:t>ерякина</a:t>
            </a:r>
            <a:r>
              <a:rPr lang="ru-RU" dirty="0" smtClean="0"/>
              <a:t> Т.Н., учитель ОДНКНР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276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8236" y="14522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75765" y="1452284"/>
            <a:ext cx="1056042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Л</a:t>
            </a:r>
            <a:r>
              <a:rPr lang="ru-RU" sz="2800" b="1" dirty="0" smtClean="0"/>
              <a:t>итература</a:t>
            </a:r>
            <a:r>
              <a:rPr lang="ru-RU" sz="2800" dirty="0" smtClean="0"/>
              <a:t> </a:t>
            </a:r>
          </a:p>
          <a:p>
            <a:r>
              <a:rPr lang="ru-RU" sz="2800" dirty="0" smtClean="0"/>
              <a:t>Иллюстрация </a:t>
            </a:r>
            <a:r>
              <a:rPr lang="ru-RU" sz="2800" dirty="0"/>
              <a:t>«Что такое традиция?». </a:t>
            </a:r>
            <a:r>
              <a:rPr lang="ru-RU" sz="2800" u="sng" dirty="0">
                <a:hlinkClick r:id="rId2"/>
              </a:rPr>
              <a:t>https://ds04.infourok.ru/uploads/ex/05fa/0005f969-49f3e1d1/img3.jpg</a:t>
            </a:r>
            <a:endParaRPr lang="ru-RU" sz="2800" dirty="0"/>
          </a:p>
          <a:p>
            <a:r>
              <a:rPr lang="ru-RU" sz="2800" dirty="0"/>
              <a:t>Иллюстрация «Мой дом – моя семья». </a:t>
            </a:r>
            <a:r>
              <a:rPr lang="ru-RU" sz="2800" u="sng" dirty="0">
                <a:hlinkClick r:id="rId3"/>
              </a:rPr>
              <a:t>http://900igr.net/prezentacija/obschestvoznanie/zachem-cheloveku-semja-259187/moj-dom-moja-semja-11.html</a:t>
            </a:r>
            <a:r>
              <a:rPr lang="ru-RU" sz="28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38081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0088" y="1630515"/>
            <a:ext cx="10820400" cy="701969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    Цель</a:t>
            </a:r>
            <a:r>
              <a:rPr lang="ru-RU" sz="2800" b="1" dirty="0"/>
              <a:t>: </a:t>
            </a:r>
            <a:endParaRPr lang="ru-RU" sz="2800" b="1" dirty="0" smtClean="0"/>
          </a:p>
          <a:p>
            <a:r>
              <a:rPr lang="ru-RU" sz="2800" dirty="0" smtClean="0"/>
              <a:t>рассказать </a:t>
            </a:r>
            <a:r>
              <a:rPr lang="ru-RU" sz="2800" dirty="0"/>
              <a:t>о традициях и ценностях моей семьи.</a:t>
            </a:r>
          </a:p>
          <a:p>
            <a:r>
              <a:rPr lang="ru-RU" sz="2800" b="1" dirty="0"/>
              <a:t>   Задачи:</a:t>
            </a:r>
            <a:r>
              <a:rPr lang="ru-RU" sz="2800" dirty="0"/>
              <a:t> </a:t>
            </a:r>
          </a:p>
          <a:p>
            <a:pPr lvl="0"/>
            <a:r>
              <a:rPr lang="ru-RU" sz="2800" dirty="0" smtClean="0"/>
              <a:t>1. Понять</a:t>
            </a:r>
            <a:r>
              <a:rPr lang="ru-RU" sz="2800" dirty="0"/>
              <a:t>, для чего нужны традиции и насколько важны традиции в наши дни. </a:t>
            </a:r>
          </a:p>
          <a:p>
            <a:pPr lvl="0"/>
            <a:r>
              <a:rPr lang="ru-RU" sz="2800" dirty="0" smtClean="0"/>
              <a:t>2. Рассказать </a:t>
            </a:r>
            <a:r>
              <a:rPr lang="ru-RU" sz="2800" dirty="0"/>
              <a:t>о традициях и ценностях моей семьи.</a:t>
            </a:r>
          </a:p>
          <a:p>
            <a:pPr lvl="0"/>
            <a:r>
              <a:rPr lang="ru-RU" sz="2800" dirty="0" smtClean="0"/>
              <a:t>3. Оформить </a:t>
            </a:r>
            <a:r>
              <a:rPr lang="ru-RU" sz="2800" dirty="0"/>
              <a:t>подготовленный материал в презентацию «</a:t>
            </a:r>
            <a:r>
              <a:rPr lang="en-US" sz="2800" dirty="0"/>
              <a:t>Microsoft Power Point</a:t>
            </a:r>
            <a:r>
              <a:rPr lang="ru-RU" sz="2800" dirty="0"/>
              <a:t>».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29505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https://im0-tub-ru.yandex.net/i?id=e599e24162bc8ec2616f9166a953f7dc-l&amp;n=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349" y="1397725"/>
            <a:ext cx="8660673" cy="44152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9562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4878" y="1159329"/>
            <a:ext cx="10423046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Какие же наши семейные </a:t>
            </a:r>
            <a:r>
              <a:rPr lang="ru-RU" sz="2800" dirty="0"/>
              <a:t>традиции?</a:t>
            </a:r>
          </a:p>
          <a:p>
            <a:endParaRPr lang="ru-RU" sz="2800" dirty="0"/>
          </a:p>
          <a:p>
            <a:r>
              <a:rPr lang="ru-RU" sz="2800" dirty="0"/>
              <a:t>1)Совместный завтрак , обед, </a:t>
            </a:r>
            <a:r>
              <a:rPr lang="ru-RU" sz="2800" dirty="0" smtClean="0"/>
              <a:t>ужин.</a:t>
            </a:r>
            <a:endParaRPr lang="ru-RU" sz="2800" dirty="0"/>
          </a:p>
          <a:p>
            <a:r>
              <a:rPr lang="ru-RU" sz="2800" dirty="0"/>
              <a:t>2)Семейные </a:t>
            </a:r>
            <a:r>
              <a:rPr lang="ru-RU" sz="2800" dirty="0" smtClean="0"/>
              <a:t>праздники.</a:t>
            </a:r>
            <a:endParaRPr lang="ru-RU" sz="2800" dirty="0"/>
          </a:p>
          <a:p>
            <a:r>
              <a:rPr lang="ru-RU" sz="2800" dirty="0"/>
              <a:t>3)Подарки </a:t>
            </a:r>
            <a:r>
              <a:rPr lang="ru-RU" sz="2800" dirty="0" smtClean="0"/>
              <a:t>близким.</a:t>
            </a:r>
            <a:endParaRPr lang="ru-RU" sz="2800" dirty="0"/>
          </a:p>
          <a:p>
            <a:r>
              <a:rPr lang="ru-RU" sz="2800" dirty="0"/>
              <a:t>4)Забота о бабушках и </a:t>
            </a:r>
            <a:r>
              <a:rPr lang="ru-RU" sz="2800" dirty="0" smtClean="0"/>
              <a:t>дедушках.</a:t>
            </a:r>
            <a:endParaRPr lang="ru-RU" sz="2800" dirty="0"/>
          </a:p>
          <a:p>
            <a:r>
              <a:rPr lang="ru-RU" sz="2800" dirty="0"/>
              <a:t>5)Семейный </a:t>
            </a:r>
            <a:r>
              <a:rPr lang="ru-RU" sz="2800" dirty="0" smtClean="0"/>
              <a:t>отдых.</a:t>
            </a:r>
            <a:endParaRPr lang="ru-RU" sz="2800" dirty="0"/>
          </a:p>
          <a:p>
            <a:r>
              <a:rPr lang="ru-RU" sz="2800" dirty="0" smtClean="0"/>
              <a:t>6)Совместное </a:t>
            </a:r>
            <a:r>
              <a:rPr lang="ru-RU" sz="2800" dirty="0"/>
              <a:t>обсуждение </a:t>
            </a:r>
            <a:r>
              <a:rPr lang="ru-RU" sz="2800" dirty="0" smtClean="0"/>
              <a:t>планов.</a:t>
            </a:r>
            <a:endParaRPr lang="ru-RU" sz="2800" dirty="0"/>
          </a:p>
          <a:p>
            <a:endParaRPr lang="ru-RU" sz="2800" dirty="0"/>
          </a:p>
          <a:p>
            <a:r>
              <a:rPr lang="ru-RU" sz="2800" dirty="0"/>
              <a:t>Все это и многое другое относится к нашим </a:t>
            </a:r>
            <a:r>
              <a:rPr lang="ru-RU" sz="2800" dirty="0" smtClean="0"/>
              <a:t>традициям.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3353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2229" y="1933303"/>
            <a:ext cx="931381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Что произойдет , если не соблюдать традиции?</a:t>
            </a:r>
          </a:p>
          <a:p>
            <a:endParaRPr lang="ru-RU" sz="2800" dirty="0" smtClean="0"/>
          </a:p>
          <a:p>
            <a:pPr marL="342900" indent="-342900">
              <a:buAutoNum type="arabicPeriod"/>
            </a:pPr>
            <a:endParaRPr lang="ru-RU" sz="2800" dirty="0" smtClean="0"/>
          </a:p>
          <a:p>
            <a:pPr marL="342900" indent="-342900">
              <a:buAutoNum type="arabicPeriod"/>
            </a:pPr>
            <a:r>
              <a:rPr lang="ru-RU" sz="2800" dirty="0" smtClean="0"/>
              <a:t>Не будет целостности семьи.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Не будет совместных праздников и  подарков.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Не будет совместного отдыха.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Не будет дружбы между членами семьи.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Развалится вся структура жизни и человечество «вымрет как динозавры».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77424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https://im0-tub-ru.yandex.net/i?id=31b3dd0c1067dbe468cc9b1386cea9f1-l&amp;n=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83" y="992776"/>
            <a:ext cx="9144000" cy="50643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6080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72491" y="1136468"/>
            <a:ext cx="907868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Моя любимая традиция.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70709" y="24035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02023" y="1981200"/>
            <a:ext cx="1108037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  <a:r>
              <a:rPr lang="ru-RU" sz="2400" dirty="0" smtClean="0"/>
              <a:t>Каждый </a:t>
            </a:r>
            <a:r>
              <a:rPr lang="ru-RU" sz="2400" dirty="0"/>
              <a:t>год 31 декабря вечером мы собираемся всей семьей и празднуем Новый год. Это мой самый любимый праздник и наша семейная традиция. </a:t>
            </a:r>
          </a:p>
          <a:p>
            <a:r>
              <a:rPr lang="ru-RU" sz="2400" dirty="0"/>
              <a:t>    Я люблю Новый год, потому что вся семья готовится к празднику. Мама готовит праздничный стол, я всегда ей помогаю. </a:t>
            </a:r>
            <a:endParaRPr lang="ru-RU" sz="2400" dirty="0" smtClean="0"/>
          </a:p>
          <a:p>
            <a:r>
              <a:rPr lang="ru-RU" sz="2400" dirty="0"/>
              <a:t> </a:t>
            </a:r>
            <a:r>
              <a:rPr lang="ru-RU" sz="2400" dirty="0" smtClean="0"/>
              <a:t>  Мы </a:t>
            </a:r>
            <a:r>
              <a:rPr lang="ru-RU" sz="2400" dirty="0"/>
              <a:t>украшаем елку и делаем друг другу подарки. </a:t>
            </a:r>
            <a:endParaRPr lang="ru-RU" sz="2400" dirty="0" smtClean="0"/>
          </a:p>
          <a:p>
            <a:r>
              <a:rPr lang="ru-RU" sz="2400" dirty="0"/>
              <a:t> </a:t>
            </a:r>
            <a:r>
              <a:rPr lang="ru-RU" sz="2400" dirty="0" smtClean="0"/>
              <a:t>  Нам </a:t>
            </a:r>
            <a:r>
              <a:rPr lang="ru-RU" sz="2400" dirty="0"/>
              <a:t>разрешают долго не ложиться спать. Мы устраиваем много игр и развлечений, а еще мы </a:t>
            </a:r>
            <a:r>
              <a:rPr lang="ru-RU" sz="2400"/>
              <a:t>всей </a:t>
            </a:r>
            <a:r>
              <a:rPr lang="ru-RU" sz="2400" smtClean="0"/>
              <a:t>семьей загадываем </a:t>
            </a:r>
            <a:r>
              <a:rPr lang="ru-RU" sz="2400" dirty="0"/>
              <a:t>желания. Пока часы бьют 12 раз, надо успеть записать желание на листочке, сжечь пепел и выпить с детским шампанским. </a:t>
            </a:r>
          </a:p>
          <a:p>
            <a:r>
              <a:rPr lang="ru-RU" sz="2400" dirty="0"/>
              <a:t>    Празднование Нового года дарит нам много радости и объединяет всю семью.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1604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050" y="0"/>
            <a:ext cx="6838950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72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8236" y="14522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75765" y="1452284"/>
            <a:ext cx="1056042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>
                <a:latin typeface="+mj-lt"/>
                <a:ea typeface="Times New Roman" charset="0"/>
                <a:cs typeface="Times New Roman" charset="0"/>
              </a:rPr>
              <a:t>Вывод</a:t>
            </a:r>
            <a:r>
              <a:rPr lang="en-US" sz="2800" b="1" dirty="0">
                <a:latin typeface="+mj-lt"/>
                <a:ea typeface="Times New Roman" charset="0"/>
                <a:cs typeface="Times New Roman" charset="0"/>
              </a:rPr>
              <a:t>:</a:t>
            </a:r>
            <a:r>
              <a:rPr lang="en-US" sz="2800" dirty="0">
                <a:latin typeface="+mj-lt"/>
                <a:ea typeface="Times New Roman" charset="0"/>
                <a:cs typeface="Times New Roman" charset="0"/>
              </a:rPr>
              <a:t> </a:t>
            </a:r>
            <a:endParaRPr lang="ru-RU" sz="2800" dirty="0">
              <a:latin typeface="+mj-lt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sz="2800" dirty="0">
                <a:ea typeface="Times New Roman" charset="0"/>
                <a:cs typeface="Times New Roman" charset="0"/>
              </a:rPr>
              <a:t>     Я </a:t>
            </a:r>
            <a:r>
              <a:rPr lang="ru-RU" sz="2800" dirty="0" smtClean="0">
                <a:ea typeface="Times New Roman" charset="0"/>
                <a:cs typeface="Times New Roman" charset="0"/>
              </a:rPr>
              <a:t>узнал, </a:t>
            </a:r>
            <a:r>
              <a:rPr lang="ru-RU" sz="2800" dirty="0">
                <a:ea typeface="Times New Roman" charset="0"/>
                <a:cs typeface="Times New Roman" charset="0"/>
              </a:rPr>
              <a:t>что те простые </a:t>
            </a:r>
            <a:r>
              <a:rPr lang="ru-RU" sz="2800" dirty="0" smtClean="0">
                <a:ea typeface="Times New Roman" charset="0"/>
                <a:cs typeface="Times New Roman" charset="0"/>
              </a:rPr>
              <a:t>вещи, </a:t>
            </a:r>
            <a:r>
              <a:rPr lang="ru-RU" sz="2800" dirty="0">
                <a:ea typeface="Times New Roman" charset="0"/>
                <a:cs typeface="Times New Roman" charset="0"/>
              </a:rPr>
              <a:t>которые мы делаем каждый день (завтрак, обед, ужин, </a:t>
            </a:r>
            <a:r>
              <a:rPr lang="ru-RU" sz="2800" dirty="0" smtClean="0">
                <a:ea typeface="Times New Roman" charset="0"/>
                <a:cs typeface="Times New Roman" charset="0"/>
              </a:rPr>
              <a:t>уборка, </a:t>
            </a:r>
            <a:r>
              <a:rPr lang="ru-RU" sz="2800" dirty="0">
                <a:ea typeface="Times New Roman" charset="0"/>
                <a:cs typeface="Times New Roman" charset="0"/>
              </a:rPr>
              <a:t>помощь </a:t>
            </a:r>
            <a:r>
              <a:rPr lang="ru-RU" sz="2800" dirty="0" smtClean="0">
                <a:ea typeface="Times New Roman" charset="0"/>
                <a:cs typeface="Times New Roman" charset="0"/>
              </a:rPr>
              <a:t>родителям, </a:t>
            </a:r>
            <a:r>
              <a:rPr lang="ru-RU" sz="2800" dirty="0">
                <a:ea typeface="Times New Roman" charset="0"/>
                <a:cs typeface="Times New Roman" charset="0"/>
              </a:rPr>
              <a:t>бабушкам и </a:t>
            </a:r>
            <a:r>
              <a:rPr lang="ru-RU" sz="2800" dirty="0" smtClean="0">
                <a:ea typeface="Times New Roman" charset="0"/>
                <a:cs typeface="Times New Roman" charset="0"/>
              </a:rPr>
              <a:t>дедушкам), а также наши праздники - </a:t>
            </a:r>
            <a:r>
              <a:rPr lang="ru-RU" sz="2800" dirty="0">
                <a:ea typeface="Times New Roman" charset="0"/>
                <a:cs typeface="Times New Roman" charset="0"/>
              </a:rPr>
              <a:t>все это </a:t>
            </a:r>
            <a:r>
              <a:rPr lang="ru-RU" sz="2800" dirty="0" smtClean="0">
                <a:ea typeface="Times New Roman" charset="0"/>
                <a:cs typeface="Times New Roman" charset="0"/>
              </a:rPr>
              <a:t>традиции, </a:t>
            </a:r>
            <a:r>
              <a:rPr lang="ru-RU" sz="2800" dirty="0">
                <a:ea typeface="Times New Roman" charset="0"/>
                <a:cs typeface="Times New Roman" charset="0"/>
              </a:rPr>
              <a:t>переходящие от родителей к </a:t>
            </a:r>
            <a:r>
              <a:rPr lang="ru-RU" sz="2800" dirty="0" smtClean="0">
                <a:ea typeface="Times New Roman" charset="0"/>
                <a:cs typeface="Times New Roman" charset="0"/>
              </a:rPr>
              <a:t>детям. </a:t>
            </a:r>
            <a:r>
              <a:rPr lang="ru-RU" sz="2800" dirty="0">
                <a:ea typeface="Times New Roman" charset="0"/>
                <a:cs typeface="Times New Roman" charset="0"/>
              </a:rPr>
              <a:t>О</a:t>
            </a:r>
            <a:r>
              <a:rPr lang="ru-RU" sz="2800" dirty="0" smtClean="0">
                <a:ea typeface="Times New Roman" charset="0"/>
                <a:cs typeface="Times New Roman" charset="0"/>
              </a:rPr>
              <a:t>ни объединяют </a:t>
            </a:r>
            <a:r>
              <a:rPr lang="ru-RU" sz="2800" dirty="0">
                <a:ea typeface="Times New Roman" charset="0"/>
                <a:cs typeface="Times New Roman" charset="0"/>
              </a:rPr>
              <a:t>всю семью в единое целое.</a:t>
            </a:r>
            <a:endParaRPr lang="ru-RU" sz="2800" dirty="0">
              <a:effectLst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99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912</TotalTime>
  <Words>355</Words>
  <Application>Microsoft Macintosh PowerPoint</Application>
  <PresentationFormat>Широкоэкранный</PresentationFormat>
  <Paragraphs>39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Calibri</vt:lpstr>
      <vt:lpstr>Century Gothic</vt:lpstr>
      <vt:lpstr>Times New Roman</vt:lpstr>
      <vt:lpstr>Arial</vt:lpstr>
      <vt:lpstr>След самолета</vt:lpstr>
      <vt:lpstr>Моя Семья, ее традиции и ценности.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Семья ее традиции и ценности.</dc:title>
  <dc:creator>Пользователь Microsoft Office</dc:creator>
  <cp:lastModifiedBy>Пользователь Microsoft Office</cp:lastModifiedBy>
  <cp:revision>27</cp:revision>
  <dcterms:created xsi:type="dcterms:W3CDTF">2019-01-25T10:52:35Z</dcterms:created>
  <dcterms:modified xsi:type="dcterms:W3CDTF">2019-03-19T08:51:56Z</dcterms:modified>
</cp:coreProperties>
</file>