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7" r:id="rId3"/>
    <p:sldId id="257" r:id="rId4"/>
    <p:sldId id="282" r:id="rId5"/>
    <p:sldId id="275" r:id="rId6"/>
    <p:sldId id="279" r:id="rId7"/>
    <p:sldId id="283" r:id="rId8"/>
    <p:sldId id="284" r:id="rId9"/>
    <p:sldId id="264" r:id="rId10"/>
    <p:sldId id="269" r:id="rId11"/>
    <p:sldId id="268" r:id="rId12"/>
    <p:sldId id="270" r:id="rId13"/>
    <p:sldId id="278" r:id="rId14"/>
    <p:sldId id="267" r:id="rId15"/>
    <p:sldId id="281" r:id="rId16"/>
    <p:sldId id="272" r:id="rId17"/>
    <p:sldId id="274" r:id="rId1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16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4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4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6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470400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70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85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0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8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982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" y="609600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0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2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1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5" y="609600"/>
            <a:ext cx="106010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0"/>
            <a:ext cx="573637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3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3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2700868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4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0"/>
            <a:ext cx="3399528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3" y="2160983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3" y="2737246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1" y="2160983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6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44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0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4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5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0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4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8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4" y="2160590"/>
            <a:ext cx="698479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3"/>
            <a:ext cx="740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8BCF-F71C-4E44-9DFD-325DA9785022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4" y="6041363"/>
            <a:ext cx="5116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4" y="6041363"/>
            <a:ext cx="555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2C7B62-ED0E-4A4D-8C96-54F016F028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st03.kakprosto.ru/images/article/2014/7/31/1_53f247510954753f2475109584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videoplayback%20(8)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02.kakprosto.ru/images/article/2011/7/26/1_5254fc6eb5dec5254fc6eb5e2b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0_47d18_7ed078be_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m0-tub-ru.yandex.net/i?id=8490b527cabe21b802b2c45e1f530202&amp;n=33&amp;h=215&amp;w=3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58" y="2749460"/>
            <a:ext cx="3491346" cy="282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091" y="1448898"/>
            <a:ext cx="6933606" cy="13082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ИССЛЕДОВАНИЕ НЕНЬЮТОНОВСКОЙ ЖИДКОСТИ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86557" y="5599056"/>
            <a:ext cx="4752108" cy="109689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КГКОУ КВСОШ № 8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Красноярск 2021 год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069" y="3890691"/>
            <a:ext cx="4973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Урочный проект  по физике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Учитель физики Рябцева С.Н.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22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u6.ggkeit.proffi95.ru/upload/video/thumbs/medium/2014/02/21/voda-krahmal-nenyutonovskaja-zhidkost1392996988-5307727c5a2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25" y="1161086"/>
            <a:ext cx="2927504" cy="2235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www.3porosenka.ru/uploads/8/0/808ea57fe6655e97c3d832b7756b59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54" y="4599629"/>
            <a:ext cx="3592202" cy="205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bashny.net/uploads/images/00/00/45/2014/04/03/674dbb73c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3" y="4599629"/>
            <a:ext cx="3574472" cy="205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63637" y="3782100"/>
            <a:ext cx="2359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Опыт №2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25" y="129961"/>
            <a:ext cx="23599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Monotype Corsiva" panose="03010101010201010101" pitchFamily="66" charset="0"/>
              </a:rPr>
              <a:t>Опыт №1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54" y="906750"/>
            <a:ext cx="2937570" cy="2259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3" y="906750"/>
            <a:ext cx="2588167" cy="22596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971" y="897215"/>
            <a:ext cx="2261061" cy="2259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04" y="3867812"/>
            <a:ext cx="2769552" cy="2324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3786789"/>
            <a:ext cx="2103120" cy="2433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285" y="128588"/>
            <a:ext cx="7467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Примеры неньютоновской жидкости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456\Desktop\7106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336" y="3220637"/>
            <a:ext cx="2265763" cy="2265763"/>
          </a:xfrm>
          <a:prstGeom prst="rect">
            <a:avLst/>
          </a:prstGeom>
          <a:noFill/>
        </p:spPr>
      </p:pic>
      <p:pic>
        <p:nvPicPr>
          <p:cNvPr id="2052" name="Picture 4" descr="C:\Users\456\Desktop\mgid_arc_content_k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983" y="3840914"/>
            <a:ext cx="2456782" cy="1842587"/>
          </a:xfrm>
          <a:prstGeom prst="rect">
            <a:avLst/>
          </a:prstGeom>
          <a:noFill/>
        </p:spPr>
      </p:pic>
      <p:pic>
        <p:nvPicPr>
          <p:cNvPr id="2054" name="Picture 6" descr="C:\Users\456\Desktop\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7564" y="4239985"/>
            <a:ext cx="2618015" cy="26180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878" y="1134319"/>
            <a:ext cx="84518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b="1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Слайм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(англ. </a:t>
            </a:r>
            <a:r>
              <a:rPr lang="ru-RU" sz="3600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Slime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"слизь"), лизун </a:t>
            </a: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-игрушка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3600" dirty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впервые 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выпущенная компанией </a:t>
            </a:r>
            <a:r>
              <a:rPr lang="ru-RU" sz="3600" dirty="0" err="1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Mattel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1976 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вязкого желеобразного </a:t>
            </a: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3600" dirty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обладающего 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свойствами </a:t>
            </a:r>
            <a:endParaRPr lang="ru-RU" sz="3600" dirty="0" smtClean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ru-RU" sz="3600" dirty="0" smtClean="0">
              <a:solidFill>
                <a:srgbClr val="333333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неньютоновской </a:t>
            </a:r>
            <a:r>
              <a:rPr lang="ru-RU" sz="3600" dirty="0">
                <a:solidFill>
                  <a:srgbClr val="333333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endParaRPr lang="ru-RU" sz="3600" dirty="0"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032" y="200192"/>
            <a:ext cx="7164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Применение неньютоновских жидкостей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2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60" y="276983"/>
            <a:ext cx="6984793" cy="13208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Кошмар </a:t>
            </a: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зыбучих песков.</a:t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Болото </a:t>
            </a: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- неньютоновская жидкость.</a:t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Кровь </a:t>
            </a:r>
            <a:r>
              <a:rPr lang="ru-RU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– неньютоновская жидкость.</a:t>
            </a:r>
            <a:r>
              <a:rPr lang="ru-RU" sz="32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3200" u="sng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7" y="937383"/>
            <a:ext cx="2132215" cy="145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27" y="2872765"/>
            <a:ext cx="1951696" cy="160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Что такое вязкость крови">
            <a:hlinkClick r:id="rId4" tooltip="&quot;Что такое вязкость крови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24" y="5240740"/>
            <a:ext cx="1924334" cy="1617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67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325" y="682907"/>
            <a:ext cx="643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Жидкий»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бронежилет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39" y="1455831"/>
            <a:ext cx="7618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Новый тип бронежилета создали специалисты из британской компании BAE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Systems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Они предложили использовать </a:t>
            </a:r>
            <a:r>
              <a:rPr lang="ru-RU" sz="2800" b="1" u="sng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особую жидкую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субстанцию, которая будет заполнять пространство между слоями </a:t>
            </a:r>
            <a:r>
              <a:rPr lang="ru-RU" sz="2800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кевлара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. Жидкость будет гасить удар, распределяя импульс по всему бронежилету.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47" y="4112140"/>
            <a:ext cx="4951189" cy="2745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7711" y="269640"/>
            <a:ext cx="7164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Применение неньютоновских жидкостей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57" y="146613"/>
            <a:ext cx="6984793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Ответим на вопрос: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208" y="1003122"/>
            <a:ext cx="7485302" cy="38807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Может </a:t>
            </a:r>
            <a:r>
              <a:rPr lang="ru-RU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ли </a:t>
            </a:r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человек ходить по поверхности какой либо жидкости ?</a:t>
            </a:r>
            <a:endParaRPr lang="ru-RU" sz="4800" b="1" dirty="0"/>
          </a:p>
          <a:p>
            <a:endParaRPr lang="ru-RU" dirty="0"/>
          </a:p>
        </p:txBody>
      </p:sp>
      <p:sp>
        <p:nvSpPr>
          <p:cNvPr id="4" name="Стрелка вправо 3">
            <a:hlinkClick r:id="rId2" action="ppaction://hlinkfile"/>
          </p:cNvPr>
          <p:cNvSpPr/>
          <p:nvPr/>
        </p:nvSpPr>
        <p:spPr>
          <a:xfrm>
            <a:off x="550334" y="6373091"/>
            <a:ext cx="609600" cy="318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://40.media.tumblr.com/87b7a909e8207f86360de08fe1232c4f/tumblr_nfyjmqxsJR1r3p4jxo1_1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59" y="3461657"/>
            <a:ext cx="4574912" cy="30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4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2-tub-ru.yandex.net/i?id=6d82fb79b4badaa3c605028ea33a1f8d&amp;n=33&amp;h=215&amp;w=28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71" y="3940340"/>
            <a:ext cx="2616586" cy="221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ак сделать ферромагнитную жидкость">
            <a:hlinkClick r:id="rId3" tooltip="&quot;Как сделать ферромагнитную жидкость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4" y="3938069"/>
            <a:ext cx="2537495" cy="215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4415" y="178415"/>
            <a:ext cx="7632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4" name="Picture 2" descr="C:\Users\456\Desktop\735001_gallery.wor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639" y="3995057"/>
            <a:ext cx="2756480" cy="211182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3075" name="Picture 3" descr="C:\Users\456\Desktop\maxres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3858" y="1141474"/>
            <a:ext cx="4484443" cy="2522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6" y="224368"/>
            <a:ext cx="6335316" cy="909108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Библиографический список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160" y="1219200"/>
            <a:ext cx="7419541" cy="4867275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1. Википедия — свободная энциклопедия (http://ru.wikipedia.org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)</a:t>
            </a:r>
            <a:endParaRPr lang="ru-RU" sz="2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2. </a:t>
            </a:r>
            <a:r>
              <a:rPr lang="ru-RU" sz="22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А.В.Перышкин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Физика 7 класс, Дрофа, Москва      2015г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.</a:t>
            </a:r>
            <a:endParaRPr lang="ru-RU" sz="2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3. Детская энциклопедия для среднего и старшего возраста, т.3 Вещество и энергия, – 3-е 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изд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., М.: Педагогика,    2010г.                        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4 . Уокер Дж. Физический фейерверк: - 2-е изд.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Пер.с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 англ./ Под ред.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И.Ш.Слободецкого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. – 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.: Мир, 1998.  </a:t>
            </a: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5.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Уилкинсон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 У. Л., Неньютоновские жидкости, пер. с англ., М., Издательство: Мир </a:t>
            </a:r>
            <a:r>
              <a:rPr lang="ru-RU" sz="2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1964</a:t>
            </a:r>
            <a:endParaRPr lang="ru-RU" sz="2200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6.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Видеоресурсы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 http://www.youtube.com/watch?v=sbCW2RydyLU</a:t>
            </a: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7.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Видеоресурсы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 http://www.youtube.com/watch?v=I-SLLQK6tI0</a:t>
            </a:r>
          </a:p>
          <a:p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8. </a:t>
            </a:r>
            <a:r>
              <a:rPr lang="ru-RU" sz="2200" dirty="0" err="1">
                <a:solidFill>
                  <a:schemeClr val="tx1"/>
                </a:solidFill>
                <a:latin typeface="Monotype Corsiva" panose="03010101010201010101" pitchFamily="66" charset="0"/>
              </a:rPr>
              <a:t>Видеоресурсы</a:t>
            </a:r>
            <a:r>
              <a:rPr lang="ru-RU" sz="2200" dirty="0">
                <a:solidFill>
                  <a:schemeClr val="tx1"/>
                </a:solidFill>
                <a:latin typeface="Monotype Corsiva" panose="03010101010201010101" pitchFamily="66" charset="0"/>
              </a:rPr>
              <a:t> http://www.nanonewsnet.ru/articles/2012/problemu-rossiskikh-dorog-kazhetsya-mogut-reshit-amerikantsy-s-pomoshchyu-nenyutonovsk</a:t>
            </a:r>
          </a:p>
        </p:txBody>
      </p:sp>
    </p:spTree>
    <p:extLst>
      <p:ext uri="{BB962C8B-B14F-4D97-AF65-F5344CB8AC3E}">
        <p14:creationId xmlns:p14="http://schemas.microsoft.com/office/powerpoint/2010/main" val="15315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506" y="736922"/>
            <a:ext cx="6984793" cy="1320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Проблемный вопрос: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57" y="1894373"/>
            <a:ext cx="7485302" cy="3880773"/>
          </a:xfrm>
        </p:spPr>
        <p:txBody>
          <a:bodyPr/>
          <a:lstStyle/>
          <a:p>
            <a:pPr marL="0" indent="0" algn="ctr">
              <a:buNone/>
            </a:pPr>
            <a:endParaRPr lang="ru-RU" sz="4800" b="1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 все ли жидкости жидкие?</a:t>
            </a:r>
            <a:endParaRPr lang="ru-RU" sz="7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250" y="1297053"/>
            <a:ext cx="7966648" cy="24275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5FCBEF">
                    <a:lumMod val="50000"/>
                  </a:srgbClr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5FCBEF">
                    <a:lumMod val="50000"/>
                  </a:srgbClr>
                </a:solidFill>
                <a:latin typeface="Monotype Corsiva" panose="03010101010201010101" pitchFamily="66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Изучить </a:t>
            </a:r>
            <a:r>
              <a:rPr lang="ru-RU" sz="6000" dirty="0">
                <a:solidFill>
                  <a:schemeClr val="tx1"/>
                </a:solidFill>
                <a:latin typeface="Monotype Corsiva" panose="03010101010201010101" pitchFamily="66" charset="0"/>
              </a:rPr>
              <a:t>свойства неньютоновской </a:t>
            </a:r>
            <a:r>
              <a:rPr lang="ru-RU" sz="6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жидкости и получить их экспериментальным путем.</a:t>
            </a: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3697" y="595821"/>
            <a:ext cx="69847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Цель проекта: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135" y="324091"/>
            <a:ext cx="883148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Задачи исследования: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600" dirty="0" smtClean="0">
                <a:latin typeface="Monotype Corsiva" panose="03010101010201010101" pitchFamily="66" charset="0"/>
              </a:rPr>
              <a:t>1. </a:t>
            </a:r>
            <a:r>
              <a:rPr lang="ru-RU" sz="4400" dirty="0" smtClean="0">
                <a:latin typeface="Monotype Corsiva" panose="03010101010201010101" pitchFamily="66" charset="0"/>
              </a:rPr>
              <a:t>Узнать, какими свойствами обладает неньютоновская жидкость.</a:t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r>
              <a:rPr lang="ru-RU" sz="4400" dirty="0" smtClean="0">
                <a:latin typeface="Monotype Corsiva" panose="03010101010201010101" pitchFamily="66" charset="0"/>
              </a:rPr>
              <a:t>2. Создать неньютоновскую жидкость </a:t>
            </a:r>
          </a:p>
          <a:p>
            <a:r>
              <a:rPr lang="ru-RU" sz="4400" dirty="0" smtClean="0">
                <a:latin typeface="Monotype Corsiva" panose="03010101010201010101" pitchFamily="66" charset="0"/>
              </a:rPr>
              <a:t>и провести с ней опыты.</a:t>
            </a:r>
            <a:br>
              <a:rPr lang="ru-RU" sz="4400" dirty="0" smtClean="0">
                <a:latin typeface="Monotype Corsiva" panose="03010101010201010101" pitchFamily="66" charset="0"/>
              </a:rPr>
            </a:br>
            <a:r>
              <a:rPr lang="ru-RU" sz="4400" dirty="0" smtClean="0">
                <a:latin typeface="Monotype Corsiva" panose="03010101010201010101" pitchFamily="66" charset="0"/>
              </a:rPr>
              <a:t>3. Определить область применимости неньютоновской жидкости.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459" y="452846"/>
            <a:ext cx="743107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Актуальность</a:t>
            </a:r>
            <a:r>
              <a:rPr lang="ru-RU" sz="4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 </a:t>
            </a:r>
            <a:r>
              <a:rPr lang="ru-RU" sz="4000" dirty="0">
                <a:solidFill>
                  <a:schemeClr val="tx1"/>
                </a:solidFill>
                <a:latin typeface="Monotype Corsiva" panose="03010101010201010101" pitchFamily="66" charset="0"/>
              </a:rPr>
              <a:t>исследования заключается в том, что </a:t>
            </a: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в мире  очень много жидкостей, которые  нас окружают. </a:t>
            </a:r>
            <a:b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И  нам важно знать все  виды  этих жидкостей и их свойства, в том числе и неньютоновская жидкость. </a:t>
            </a:r>
            <a:b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Может, за ней будущее? </a:t>
            </a:r>
            <a:b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	</a:t>
            </a:r>
            <a:b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700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1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72" y="585127"/>
            <a:ext cx="698479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Гипотеза: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Предположим, </a:t>
            </a:r>
            <a:r>
              <a:rPr lang="ru-RU" sz="5300" dirty="0">
                <a:solidFill>
                  <a:schemeClr val="tx1"/>
                </a:solidFill>
                <a:latin typeface="Monotype Corsiva" panose="03010101010201010101" pitchFamily="66" charset="0"/>
              </a:rPr>
              <a:t>что неньютоновская </a:t>
            </a:r>
            <a:r>
              <a:rPr lang="ru-RU" sz="53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жидкость</a:t>
            </a:r>
            <a:r>
              <a:rPr lang="ru-RU" sz="5300" dirty="0">
                <a:solidFill>
                  <a:schemeClr val="tx1"/>
                </a:solidFill>
                <a:latin typeface="Monotype Corsiva" panose="03010101010201010101" pitchFamily="66" charset="0"/>
              </a:rPr>
              <a:t>, это смесь, которая </a:t>
            </a:r>
            <a:r>
              <a:rPr lang="ru-RU" sz="5300" u="sng" dirty="0">
                <a:solidFill>
                  <a:schemeClr val="tx1"/>
                </a:solidFill>
                <a:latin typeface="Monotype Corsiva" panose="03010101010201010101" pitchFamily="66" charset="0"/>
              </a:rPr>
              <a:t>обладает</a:t>
            </a:r>
            <a:r>
              <a:rPr lang="ru-RU" sz="5300" dirty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300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«особыми» </a:t>
            </a:r>
            <a: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свойствами.</a:t>
            </a:r>
            <a:b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Она может быть, как в жидком так  и в </a:t>
            </a:r>
            <a:r>
              <a:rPr lang="ru-RU" sz="5300" u="sng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твердом</a:t>
            </a:r>
            <a:r>
              <a:rPr lang="ru-RU" sz="53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состоянии.</a:t>
            </a:r>
            <a:r>
              <a:rPr lang="ru-RU" sz="5300" dirty="0"/>
              <a:t/>
            </a:r>
            <a:br>
              <a:rPr lang="ru-RU" sz="5300" dirty="0"/>
            </a:br>
            <a:endParaRPr lang="ru-RU" sz="5300" dirty="0"/>
          </a:p>
        </p:txBody>
      </p:sp>
    </p:spTree>
    <p:extLst>
      <p:ext uri="{BB962C8B-B14F-4D97-AF65-F5344CB8AC3E}">
        <p14:creationId xmlns:p14="http://schemas.microsoft.com/office/powerpoint/2010/main" val="16429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роект_Неньютон.жидкость_март 2022г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909"/>
            <a:ext cx="9906000" cy="70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_Неньютон.жидкость_март 2022г\img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749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7d18_7ed078be_L.jpg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65" y="1759527"/>
            <a:ext cx="6908990" cy="4741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0837" y="204788"/>
            <a:ext cx="9171708" cy="13382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Исследовательская </a:t>
            </a:r>
            <a:r>
              <a:rPr lang="ru-RU" sz="49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часть.  </a:t>
            </a:r>
            <a:r>
              <a:rPr lang="ru-RU" sz="4900" dirty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ru-RU" sz="4900" dirty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49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Приготовление </a:t>
            </a:r>
            <a:r>
              <a:rPr lang="ru-RU" sz="49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крахмального раствора.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0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783</TotalTime>
  <Words>237</Words>
  <Application>Microsoft Office PowerPoint</Application>
  <PresentationFormat>Лист A4 (210x297 мм)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ИССЛЕДОВАНИЕ НЕНЬЮТОНОВСКОЙ ЖИДКОСТИ</vt:lpstr>
      <vt:lpstr>Проблемный вопрос:</vt:lpstr>
      <vt:lpstr> Изучить свойства неньютоновской жидкости и получить их экспериментальным путем.  </vt:lpstr>
      <vt:lpstr>Презентация PowerPoint</vt:lpstr>
      <vt:lpstr>Актуальность исследования заключается в том, что в мире  очень много жидкостей, которые  нас окружают.  И  нам важно знать все  виды  этих жидкостей и их свойства, в том числе и неньютоновская жидкость.   Может, за ней будущее?     </vt:lpstr>
      <vt:lpstr>Гипотеза:  Предположим, что неньютоновская жидкость, это смесь, которая обладает «особыми» свойствами. Она может быть, как в жидком так  и в твердом состоянии. </vt:lpstr>
      <vt:lpstr>Презентация PowerPoint</vt:lpstr>
      <vt:lpstr>Презентация PowerPoint</vt:lpstr>
      <vt:lpstr>Исследовательская часть.     Приготовление крахмального раствора. </vt:lpstr>
      <vt:lpstr>Презентация PowerPoint</vt:lpstr>
      <vt:lpstr>Презентация PowerPoint</vt:lpstr>
      <vt:lpstr>Презентация PowerPoint</vt:lpstr>
      <vt:lpstr>Кошмар зыбучих песков.    Болото - неньютоновская жидкость.     Кровь – неньютоновская жидкость. </vt:lpstr>
      <vt:lpstr>Презентация PowerPoint</vt:lpstr>
      <vt:lpstr>Ответим на вопрос:</vt:lpstr>
      <vt:lpstr>Презентация PowerPoint</vt:lpstr>
      <vt:lpstr>Библиографический список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Муниципальное  общеобразовательное учреждение «Некрасовская средняя общеобразовательная школа» Калининского района Тверской области       НЕНЬЮТОНОВСКИЕ ЖИДКОСТИ Реферат с элементами исследования по физике</dc:title>
  <dc:creator>Slaidik</dc:creator>
  <cp:lastModifiedBy>user</cp:lastModifiedBy>
  <cp:revision>80</cp:revision>
  <dcterms:created xsi:type="dcterms:W3CDTF">2016-03-14T14:07:02Z</dcterms:created>
  <dcterms:modified xsi:type="dcterms:W3CDTF">2022-03-16T12:09:25Z</dcterms:modified>
</cp:coreProperties>
</file>