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000636"/>
            <a:ext cx="6400800" cy="1600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Выступает: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Мадашова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 Х.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Использование различных игровых элементов  на уроках истории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786058"/>
            <a:ext cx="20447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857752" y="5929330"/>
            <a:ext cx="4039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К. Кушнер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российский историк, поэт,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афорист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642918"/>
            <a:ext cx="5924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– наука будущего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00372"/>
            <a:ext cx="718026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28662" y="571480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Существуют различные методики которые помогают изучать историю.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Игровой метод является одним из них.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игры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9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55335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678182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00232" y="357166"/>
            <a:ext cx="4975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– исторические пятнашки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2357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Каждому преподавателю хочется, чтобы учащиеся полюбили его предмет. Игровые технологии помогут ему в достижении этой цели.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357562"/>
            <a:ext cx="257176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928802"/>
            <a:ext cx="77724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</TotalTime>
  <Words>73</Words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«Использование различных игровых элементов  на уроках истории»</vt:lpstr>
      <vt:lpstr>Слайд 2</vt:lpstr>
      <vt:lpstr>Слайд 3</vt:lpstr>
      <vt:lpstr>Слайд 4</vt:lpstr>
      <vt:lpstr>Слайд 5</vt:lpstr>
      <vt:lpstr>Слайд 6</vt:lpstr>
      <vt:lpstr>Слайд 7</vt:lpstr>
      <vt:lpstr>Каждому преподавателю хочется, чтобы учащиеся полюбили его предмет. Игровые технологии помогут ему в достижении этой цели.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«Игры на уроках истории»</dc:title>
  <dc:creator>Admin</dc:creator>
  <cp:lastModifiedBy>Admin</cp:lastModifiedBy>
  <cp:revision>4</cp:revision>
  <dcterms:created xsi:type="dcterms:W3CDTF">2019-11-01T07:41:03Z</dcterms:created>
  <dcterms:modified xsi:type="dcterms:W3CDTF">2019-11-07T07:20:55Z</dcterms:modified>
</cp:coreProperties>
</file>