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1" r:id="rId3"/>
    <p:sldId id="283" r:id="rId4"/>
    <p:sldId id="284" r:id="rId5"/>
    <p:sldId id="288" r:id="rId6"/>
    <p:sldId id="287" r:id="rId7"/>
    <p:sldId id="289" r:id="rId8"/>
    <p:sldId id="296" r:id="rId9"/>
    <p:sldId id="290" r:id="rId10"/>
    <p:sldId id="291" r:id="rId11"/>
    <p:sldId id="292" r:id="rId12"/>
    <p:sldId id="294" r:id="rId13"/>
    <p:sldId id="295" r:id="rId14"/>
    <p:sldId id="282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F9069C-3E8C-4FE3-BE04-8063B6D944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2105" y="1935195"/>
            <a:ext cx="3122781" cy="2987610"/>
          </a:xfrm>
          <a:custGeom>
            <a:avLst/>
            <a:gdLst>
              <a:gd name="connsiteX0" fmla="*/ 1562477 w 3122781"/>
              <a:gd name="connsiteY0" fmla="*/ 0 h 2987610"/>
              <a:gd name="connsiteX1" fmla="*/ 2562240 w 3122781"/>
              <a:gd name="connsiteY1" fmla="*/ 568594 h 2987610"/>
              <a:gd name="connsiteX2" fmla="*/ 2957146 w 3122781"/>
              <a:gd name="connsiteY2" fmla="*/ 1229459 h 2987610"/>
              <a:gd name="connsiteX3" fmla="*/ 2969643 w 3122781"/>
              <a:gd name="connsiteY3" fmla="*/ 2399066 h 2987610"/>
              <a:gd name="connsiteX4" fmla="*/ 1954884 w 3122781"/>
              <a:gd name="connsiteY4" fmla="*/ 2987610 h 2987610"/>
              <a:gd name="connsiteX5" fmla="*/ 1167570 w 3122781"/>
              <a:gd name="connsiteY5" fmla="*/ 2987610 h 2987610"/>
              <a:gd name="connsiteX6" fmla="*/ 155310 w 3122781"/>
              <a:gd name="connsiteY6" fmla="*/ 2399066 h 2987610"/>
              <a:gd name="connsiteX7" fmla="*/ 165308 w 3122781"/>
              <a:gd name="connsiteY7" fmla="*/ 1229459 h 2987610"/>
              <a:gd name="connsiteX8" fmla="*/ 560214 w 3122781"/>
              <a:gd name="connsiteY8" fmla="*/ 568594 h 2987610"/>
              <a:gd name="connsiteX9" fmla="*/ 1562477 w 3122781"/>
              <a:gd name="connsiteY9" fmla="*/ 0 h 29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2781" h="2987610">
                <a:moveTo>
                  <a:pt x="1562477" y="0"/>
                </a:moveTo>
                <a:cubicBezTo>
                  <a:pt x="1977379" y="0"/>
                  <a:pt x="2352290" y="211976"/>
                  <a:pt x="2562240" y="568594"/>
                </a:cubicBezTo>
                <a:cubicBezTo>
                  <a:pt x="2562240" y="568594"/>
                  <a:pt x="2562240" y="568594"/>
                  <a:pt x="2957146" y="1229459"/>
                </a:cubicBezTo>
                <a:cubicBezTo>
                  <a:pt x="3174595" y="1593558"/>
                  <a:pt x="3177094" y="2029979"/>
                  <a:pt x="2969643" y="2399066"/>
                </a:cubicBezTo>
                <a:cubicBezTo>
                  <a:pt x="2759693" y="2765659"/>
                  <a:pt x="2379783" y="2987610"/>
                  <a:pt x="1954884" y="2987610"/>
                </a:cubicBezTo>
                <a:cubicBezTo>
                  <a:pt x="1954884" y="2987610"/>
                  <a:pt x="1954884" y="2987610"/>
                  <a:pt x="1167570" y="2987610"/>
                </a:cubicBezTo>
                <a:cubicBezTo>
                  <a:pt x="742671" y="2987610"/>
                  <a:pt x="365261" y="2765659"/>
                  <a:pt x="155310" y="2399066"/>
                </a:cubicBezTo>
                <a:cubicBezTo>
                  <a:pt x="-54640" y="2029979"/>
                  <a:pt x="-52140" y="1593558"/>
                  <a:pt x="165308" y="1229459"/>
                </a:cubicBezTo>
                <a:cubicBezTo>
                  <a:pt x="165308" y="1229459"/>
                  <a:pt x="165308" y="1229459"/>
                  <a:pt x="560214" y="568594"/>
                </a:cubicBezTo>
                <a:cubicBezTo>
                  <a:pt x="772664" y="211976"/>
                  <a:pt x="1147575" y="0"/>
                  <a:pt x="156247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0EEE3E8-137F-4F10-9E5E-01D1774B1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9606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DB3129-B7D2-4E25-903C-D8AF863165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539CE3-D3E6-4E8B-AD33-E590D2710D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5435" y="1526444"/>
            <a:ext cx="3524848" cy="4748298"/>
          </a:xfrm>
          <a:custGeom>
            <a:avLst/>
            <a:gdLst>
              <a:gd name="connsiteX0" fmla="*/ 0 w 3524848"/>
              <a:gd name="connsiteY0" fmla="*/ 0 h 4748298"/>
              <a:gd name="connsiteX1" fmla="*/ 3524848 w 3524848"/>
              <a:gd name="connsiteY1" fmla="*/ 0 h 4748298"/>
              <a:gd name="connsiteX2" fmla="*/ 3524848 w 3524848"/>
              <a:gd name="connsiteY2" fmla="*/ 4748298 h 4748298"/>
              <a:gd name="connsiteX3" fmla="*/ 0 w 3524848"/>
              <a:gd name="connsiteY3" fmla="*/ 4748298 h 47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848" h="4748298">
                <a:moveTo>
                  <a:pt x="0" y="0"/>
                </a:moveTo>
                <a:lnTo>
                  <a:pt x="3524848" y="0"/>
                </a:lnTo>
                <a:lnTo>
                  <a:pt x="3524848" y="4748298"/>
                </a:lnTo>
                <a:lnTo>
                  <a:pt x="0" y="47482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A8FBA3-37F8-487E-8D34-6746D6BB96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3476" y="3191332"/>
            <a:ext cx="1805191" cy="1197168"/>
          </a:xfrm>
          <a:custGeom>
            <a:avLst/>
            <a:gdLst>
              <a:gd name="connsiteX0" fmla="*/ 0 w 1805191"/>
              <a:gd name="connsiteY0" fmla="*/ 0 h 1197168"/>
              <a:gd name="connsiteX1" fmla="*/ 1805191 w 1805191"/>
              <a:gd name="connsiteY1" fmla="*/ 0 h 1197168"/>
              <a:gd name="connsiteX2" fmla="*/ 1805191 w 1805191"/>
              <a:gd name="connsiteY2" fmla="*/ 1197168 h 1197168"/>
              <a:gd name="connsiteX3" fmla="*/ 0 w 1805191"/>
              <a:gd name="connsiteY3" fmla="*/ 1197168 h 119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191" h="1197168">
                <a:moveTo>
                  <a:pt x="0" y="0"/>
                </a:moveTo>
                <a:lnTo>
                  <a:pt x="1805191" y="0"/>
                </a:lnTo>
                <a:lnTo>
                  <a:pt x="1805191" y="1197168"/>
                </a:lnTo>
                <a:lnTo>
                  <a:pt x="0" y="11971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3AAA2D-C024-42D7-9CF6-F954533392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9166" y="1525581"/>
            <a:ext cx="1805191" cy="1197168"/>
          </a:xfrm>
          <a:custGeom>
            <a:avLst/>
            <a:gdLst>
              <a:gd name="connsiteX0" fmla="*/ 0 w 1805191"/>
              <a:gd name="connsiteY0" fmla="*/ 0 h 1197168"/>
              <a:gd name="connsiteX1" fmla="*/ 1805191 w 1805191"/>
              <a:gd name="connsiteY1" fmla="*/ 0 h 1197168"/>
              <a:gd name="connsiteX2" fmla="*/ 1805191 w 1805191"/>
              <a:gd name="connsiteY2" fmla="*/ 1197168 h 1197168"/>
              <a:gd name="connsiteX3" fmla="*/ 0 w 1805191"/>
              <a:gd name="connsiteY3" fmla="*/ 1197168 h 119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191" h="1197168">
                <a:moveTo>
                  <a:pt x="0" y="0"/>
                </a:moveTo>
                <a:lnTo>
                  <a:pt x="1805191" y="0"/>
                </a:lnTo>
                <a:lnTo>
                  <a:pt x="1805191" y="1197168"/>
                </a:lnTo>
                <a:lnTo>
                  <a:pt x="0" y="119716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BFA0C11-1EE7-4D1E-80F2-5BCCFBF272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FFB179-8EA3-4513-A430-79B687F55F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9284" y="1750192"/>
            <a:ext cx="3352800" cy="3015916"/>
          </a:xfrm>
          <a:custGeom>
            <a:avLst/>
            <a:gdLst>
              <a:gd name="connsiteX0" fmla="*/ 75880 w 3352800"/>
              <a:gd name="connsiteY0" fmla="*/ 0 h 3015916"/>
              <a:gd name="connsiteX1" fmla="*/ 3276920 w 3352800"/>
              <a:gd name="connsiteY1" fmla="*/ 0 h 3015916"/>
              <a:gd name="connsiteX2" fmla="*/ 3352800 w 3352800"/>
              <a:gd name="connsiteY2" fmla="*/ 75880 h 3015916"/>
              <a:gd name="connsiteX3" fmla="*/ 3352800 w 3352800"/>
              <a:gd name="connsiteY3" fmla="*/ 2940036 h 3015916"/>
              <a:gd name="connsiteX4" fmla="*/ 3276920 w 3352800"/>
              <a:gd name="connsiteY4" fmla="*/ 3015916 h 3015916"/>
              <a:gd name="connsiteX5" fmla="*/ 75880 w 3352800"/>
              <a:gd name="connsiteY5" fmla="*/ 3015916 h 3015916"/>
              <a:gd name="connsiteX6" fmla="*/ 0 w 3352800"/>
              <a:gd name="connsiteY6" fmla="*/ 2940036 h 3015916"/>
              <a:gd name="connsiteX7" fmla="*/ 0 w 3352800"/>
              <a:gd name="connsiteY7" fmla="*/ 75880 h 3015916"/>
              <a:gd name="connsiteX8" fmla="*/ 75880 w 3352800"/>
              <a:gd name="connsiteY8" fmla="*/ 0 h 301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3015916">
                <a:moveTo>
                  <a:pt x="75880" y="0"/>
                </a:moveTo>
                <a:lnTo>
                  <a:pt x="3276920" y="0"/>
                </a:lnTo>
                <a:cubicBezTo>
                  <a:pt x="3318827" y="0"/>
                  <a:pt x="3352800" y="33973"/>
                  <a:pt x="3352800" y="75880"/>
                </a:cubicBezTo>
                <a:lnTo>
                  <a:pt x="3352800" y="2940036"/>
                </a:lnTo>
                <a:cubicBezTo>
                  <a:pt x="3352800" y="2981943"/>
                  <a:pt x="3318827" y="3015916"/>
                  <a:pt x="3276920" y="3015916"/>
                </a:cubicBezTo>
                <a:lnTo>
                  <a:pt x="75880" y="3015916"/>
                </a:lnTo>
                <a:cubicBezTo>
                  <a:pt x="33973" y="3015916"/>
                  <a:pt x="0" y="2981943"/>
                  <a:pt x="0" y="2940036"/>
                </a:cubicBezTo>
                <a:lnTo>
                  <a:pt x="0" y="75880"/>
                </a:lnTo>
                <a:cubicBezTo>
                  <a:pt x="0" y="33973"/>
                  <a:pt x="33973" y="0"/>
                  <a:pt x="7588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0177F4-D7EE-4A92-9E6D-CC58CBE59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799" y="1726280"/>
            <a:ext cx="2518612" cy="1375241"/>
          </a:xfrm>
          <a:custGeom>
            <a:avLst/>
            <a:gdLst>
              <a:gd name="connsiteX0" fmla="*/ 34601 w 2518612"/>
              <a:gd name="connsiteY0" fmla="*/ 0 h 1375241"/>
              <a:gd name="connsiteX1" fmla="*/ 2484011 w 2518612"/>
              <a:gd name="connsiteY1" fmla="*/ 0 h 1375241"/>
              <a:gd name="connsiteX2" fmla="*/ 2518612 w 2518612"/>
              <a:gd name="connsiteY2" fmla="*/ 34601 h 1375241"/>
              <a:gd name="connsiteX3" fmla="*/ 2518612 w 2518612"/>
              <a:gd name="connsiteY3" fmla="*/ 1340640 h 1375241"/>
              <a:gd name="connsiteX4" fmla="*/ 2484011 w 2518612"/>
              <a:gd name="connsiteY4" fmla="*/ 1375241 h 1375241"/>
              <a:gd name="connsiteX5" fmla="*/ 34601 w 2518612"/>
              <a:gd name="connsiteY5" fmla="*/ 1375241 h 1375241"/>
              <a:gd name="connsiteX6" fmla="*/ 0 w 2518612"/>
              <a:gd name="connsiteY6" fmla="*/ 1340640 h 1375241"/>
              <a:gd name="connsiteX7" fmla="*/ 0 w 2518612"/>
              <a:gd name="connsiteY7" fmla="*/ 34601 h 1375241"/>
              <a:gd name="connsiteX8" fmla="*/ 34601 w 2518612"/>
              <a:gd name="connsiteY8" fmla="*/ 0 h 137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612" h="1375241">
                <a:moveTo>
                  <a:pt x="34601" y="0"/>
                </a:moveTo>
                <a:lnTo>
                  <a:pt x="2484011" y="0"/>
                </a:lnTo>
                <a:cubicBezTo>
                  <a:pt x="2503121" y="0"/>
                  <a:pt x="2518612" y="15491"/>
                  <a:pt x="2518612" y="34601"/>
                </a:cubicBezTo>
                <a:lnTo>
                  <a:pt x="2518612" y="1340640"/>
                </a:lnTo>
                <a:cubicBezTo>
                  <a:pt x="2518612" y="1359750"/>
                  <a:pt x="2503121" y="1375241"/>
                  <a:pt x="2484011" y="1375241"/>
                </a:cubicBezTo>
                <a:lnTo>
                  <a:pt x="34601" y="1375241"/>
                </a:lnTo>
                <a:cubicBezTo>
                  <a:pt x="15491" y="1375241"/>
                  <a:pt x="0" y="1359750"/>
                  <a:pt x="0" y="1340640"/>
                </a:cubicBezTo>
                <a:lnTo>
                  <a:pt x="0" y="34601"/>
                </a:lnTo>
                <a:cubicBezTo>
                  <a:pt x="0" y="15491"/>
                  <a:pt x="15491" y="0"/>
                  <a:pt x="3460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3A191B-C8EE-4491-8269-A8C03F243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4799" y="3355359"/>
            <a:ext cx="2518612" cy="1375241"/>
          </a:xfrm>
          <a:custGeom>
            <a:avLst/>
            <a:gdLst>
              <a:gd name="connsiteX0" fmla="*/ 34601 w 2518612"/>
              <a:gd name="connsiteY0" fmla="*/ 0 h 1375241"/>
              <a:gd name="connsiteX1" fmla="*/ 2484011 w 2518612"/>
              <a:gd name="connsiteY1" fmla="*/ 0 h 1375241"/>
              <a:gd name="connsiteX2" fmla="*/ 2518612 w 2518612"/>
              <a:gd name="connsiteY2" fmla="*/ 34601 h 1375241"/>
              <a:gd name="connsiteX3" fmla="*/ 2518612 w 2518612"/>
              <a:gd name="connsiteY3" fmla="*/ 1340640 h 1375241"/>
              <a:gd name="connsiteX4" fmla="*/ 2484011 w 2518612"/>
              <a:gd name="connsiteY4" fmla="*/ 1375241 h 1375241"/>
              <a:gd name="connsiteX5" fmla="*/ 34601 w 2518612"/>
              <a:gd name="connsiteY5" fmla="*/ 1375241 h 1375241"/>
              <a:gd name="connsiteX6" fmla="*/ 0 w 2518612"/>
              <a:gd name="connsiteY6" fmla="*/ 1340640 h 1375241"/>
              <a:gd name="connsiteX7" fmla="*/ 0 w 2518612"/>
              <a:gd name="connsiteY7" fmla="*/ 34601 h 1375241"/>
              <a:gd name="connsiteX8" fmla="*/ 34601 w 2518612"/>
              <a:gd name="connsiteY8" fmla="*/ 0 h 137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612" h="1375241">
                <a:moveTo>
                  <a:pt x="34601" y="0"/>
                </a:moveTo>
                <a:lnTo>
                  <a:pt x="2484011" y="0"/>
                </a:lnTo>
                <a:cubicBezTo>
                  <a:pt x="2503121" y="0"/>
                  <a:pt x="2518612" y="15491"/>
                  <a:pt x="2518612" y="34601"/>
                </a:cubicBezTo>
                <a:lnTo>
                  <a:pt x="2518612" y="1340640"/>
                </a:lnTo>
                <a:cubicBezTo>
                  <a:pt x="2518612" y="1359750"/>
                  <a:pt x="2503121" y="1375241"/>
                  <a:pt x="2484011" y="1375241"/>
                </a:cubicBezTo>
                <a:lnTo>
                  <a:pt x="34601" y="1375241"/>
                </a:lnTo>
                <a:cubicBezTo>
                  <a:pt x="15491" y="1375241"/>
                  <a:pt x="0" y="1359750"/>
                  <a:pt x="0" y="1340640"/>
                </a:cubicBezTo>
                <a:lnTo>
                  <a:pt x="0" y="34601"/>
                </a:lnTo>
                <a:cubicBezTo>
                  <a:pt x="0" y="15491"/>
                  <a:pt x="15491" y="0"/>
                  <a:pt x="3460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5441B2-28EF-45E8-8A9B-56CF58D66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54316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04B5D2E-0C2B-4F88-ACCE-E7C903B64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3158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E2E18F0-B7B2-4CA8-A4F0-6B8B3A86E3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84" y="396606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1029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710D2AA-8774-4E01-BB55-3989E7CF2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4089" y="396606"/>
            <a:ext cx="4754454" cy="193561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1778DCE-BCEC-4122-ADCB-0EFC43058E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7129" y="1346444"/>
            <a:ext cx="5533704" cy="3731741"/>
          </a:xfrm>
          <a:custGeom>
            <a:avLst/>
            <a:gdLst>
              <a:gd name="connsiteX0" fmla="*/ 0 w 1051123"/>
              <a:gd name="connsiteY0" fmla="*/ 0 h 1051123"/>
              <a:gd name="connsiteX1" fmla="*/ 1051123 w 1051123"/>
              <a:gd name="connsiteY1" fmla="*/ 0 h 1051123"/>
              <a:gd name="connsiteX2" fmla="*/ 1051123 w 1051123"/>
              <a:gd name="connsiteY2" fmla="*/ 1051123 h 1051123"/>
              <a:gd name="connsiteX3" fmla="*/ 0 w 1051123"/>
              <a:gd name="connsiteY3" fmla="*/ 1051123 h 1051123"/>
              <a:gd name="connsiteX4" fmla="*/ 0 w 1051123"/>
              <a:gd name="connsiteY4" fmla="*/ 0 h 1051123"/>
              <a:gd name="connsiteX0" fmla="*/ 0 w 1123695"/>
              <a:gd name="connsiteY0" fmla="*/ 0 h 1370437"/>
              <a:gd name="connsiteX1" fmla="*/ 1123695 w 1123695"/>
              <a:gd name="connsiteY1" fmla="*/ 319314 h 1370437"/>
              <a:gd name="connsiteX2" fmla="*/ 1123695 w 1123695"/>
              <a:gd name="connsiteY2" fmla="*/ 1370437 h 1370437"/>
              <a:gd name="connsiteX3" fmla="*/ 72572 w 1123695"/>
              <a:gd name="connsiteY3" fmla="*/ 1370437 h 1370437"/>
              <a:gd name="connsiteX4" fmla="*/ 0 w 1123695"/>
              <a:gd name="connsiteY4" fmla="*/ 0 h 1370437"/>
              <a:gd name="connsiteX0" fmla="*/ 0 w 1096341"/>
              <a:gd name="connsiteY0" fmla="*/ 0 h 1327452"/>
              <a:gd name="connsiteX1" fmla="*/ 1096341 w 1096341"/>
              <a:gd name="connsiteY1" fmla="*/ 276329 h 1327452"/>
              <a:gd name="connsiteX2" fmla="*/ 1096341 w 1096341"/>
              <a:gd name="connsiteY2" fmla="*/ 1327452 h 1327452"/>
              <a:gd name="connsiteX3" fmla="*/ 45218 w 1096341"/>
              <a:gd name="connsiteY3" fmla="*/ 1327452 h 1327452"/>
              <a:gd name="connsiteX4" fmla="*/ 0 w 1096341"/>
              <a:gd name="connsiteY4" fmla="*/ 0 h 1327452"/>
              <a:gd name="connsiteX0" fmla="*/ 0 w 3183049"/>
              <a:gd name="connsiteY0" fmla="*/ 458317 h 1785769"/>
              <a:gd name="connsiteX1" fmla="*/ 3183049 w 3183049"/>
              <a:gd name="connsiteY1" fmla="*/ 0 h 1785769"/>
              <a:gd name="connsiteX2" fmla="*/ 1096341 w 3183049"/>
              <a:gd name="connsiteY2" fmla="*/ 1785769 h 1785769"/>
              <a:gd name="connsiteX3" fmla="*/ 45218 w 3183049"/>
              <a:gd name="connsiteY3" fmla="*/ 1785769 h 1785769"/>
              <a:gd name="connsiteX4" fmla="*/ 0 w 3183049"/>
              <a:gd name="connsiteY4" fmla="*/ 458317 h 1785769"/>
              <a:gd name="connsiteX0" fmla="*/ 0 w 3183049"/>
              <a:gd name="connsiteY0" fmla="*/ 462225 h 1785769"/>
              <a:gd name="connsiteX1" fmla="*/ 3183049 w 3183049"/>
              <a:gd name="connsiteY1" fmla="*/ 0 h 1785769"/>
              <a:gd name="connsiteX2" fmla="*/ 1096341 w 3183049"/>
              <a:gd name="connsiteY2" fmla="*/ 1785769 h 1785769"/>
              <a:gd name="connsiteX3" fmla="*/ 45218 w 3183049"/>
              <a:gd name="connsiteY3" fmla="*/ 1785769 h 1785769"/>
              <a:gd name="connsiteX4" fmla="*/ 0 w 3183049"/>
              <a:gd name="connsiteY4" fmla="*/ 462225 h 1785769"/>
              <a:gd name="connsiteX0" fmla="*/ 0 w 3179141"/>
              <a:gd name="connsiteY0" fmla="*/ 466132 h 1785769"/>
              <a:gd name="connsiteX1" fmla="*/ 3179141 w 3179141"/>
              <a:gd name="connsiteY1" fmla="*/ 0 h 1785769"/>
              <a:gd name="connsiteX2" fmla="*/ 1092433 w 3179141"/>
              <a:gd name="connsiteY2" fmla="*/ 1785769 h 1785769"/>
              <a:gd name="connsiteX3" fmla="*/ 41310 w 3179141"/>
              <a:gd name="connsiteY3" fmla="*/ 1785769 h 1785769"/>
              <a:gd name="connsiteX4" fmla="*/ 0 w 3179141"/>
              <a:gd name="connsiteY4" fmla="*/ 466132 h 1785769"/>
              <a:gd name="connsiteX0" fmla="*/ 540937 w 3720078"/>
              <a:gd name="connsiteY0" fmla="*/ 466132 h 2508693"/>
              <a:gd name="connsiteX1" fmla="*/ 3720078 w 3720078"/>
              <a:gd name="connsiteY1" fmla="*/ 0 h 2508693"/>
              <a:gd name="connsiteX2" fmla="*/ 1633370 w 3720078"/>
              <a:gd name="connsiteY2" fmla="*/ 1785769 h 2508693"/>
              <a:gd name="connsiteX3" fmla="*/ 0 w 3720078"/>
              <a:gd name="connsiteY3" fmla="*/ 2508693 h 2508693"/>
              <a:gd name="connsiteX4" fmla="*/ 540937 w 3720078"/>
              <a:gd name="connsiteY4" fmla="*/ 466132 h 2508693"/>
              <a:gd name="connsiteX0" fmla="*/ 540937 w 3720078"/>
              <a:gd name="connsiteY0" fmla="*/ 466132 h 2508693"/>
              <a:gd name="connsiteX1" fmla="*/ 3720078 w 3720078"/>
              <a:gd name="connsiteY1" fmla="*/ 0 h 2508693"/>
              <a:gd name="connsiteX2" fmla="*/ 3227708 w 3720078"/>
              <a:gd name="connsiteY2" fmla="*/ 2481338 h 2508693"/>
              <a:gd name="connsiteX3" fmla="*/ 0 w 3720078"/>
              <a:gd name="connsiteY3" fmla="*/ 2508693 h 2508693"/>
              <a:gd name="connsiteX4" fmla="*/ 540937 w 3720078"/>
              <a:gd name="connsiteY4" fmla="*/ 466132 h 25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078" h="2508693">
                <a:moveTo>
                  <a:pt x="540937" y="466132"/>
                </a:moveTo>
                <a:lnTo>
                  <a:pt x="3720078" y="0"/>
                </a:lnTo>
                <a:lnTo>
                  <a:pt x="3227708" y="2481338"/>
                </a:lnTo>
                <a:lnTo>
                  <a:pt x="0" y="2508693"/>
                </a:lnTo>
                <a:lnTo>
                  <a:pt x="540937" y="46613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5CA51-D9AA-485C-BCCE-CEA7F2B28F2F}"/>
              </a:ext>
            </a:extLst>
          </p:cNvPr>
          <p:cNvSpPr txBox="1"/>
          <p:nvPr userDrawn="1"/>
        </p:nvSpPr>
        <p:spPr>
          <a:xfrm>
            <a:off x="1038891" y="2332222"/>
            <a:ext cx="180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5008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B93274-70C6-4FB7-A46E-ECDCB5F79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2BF07EC-033F-4214-8FE3-A43933DE3F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9909" y="1993891"/>
            <a:ext cx="3361704" cy="1539877"/>
          </a:xfrm>
          <a:custGeom>
            <a:avLst/>
            <a:gdLst>
              <a:gd name="connsiteX0" fmla="*/ 0 w 3406589"/>
              <a:gd name="connsiteY0" fmla="*/ 0 h 1691340"/>
              <a:gd name="connsiteX1" fmla="*/ 3406589 w 3406589"/>
              <a:gd name="connsiteY1" fmla="*/ 0 h 1691340"/>
              <a:gd name="connsiteX2" fmla="*/ 3406589 w 3406589"/>
              <a:gd name="connsiteY2" fmla="*/ 1691340 h 1691340"/>
              <a:gd name="connsiteX3" fmla="*/ 0 w 3406589"/>
              <a:gd name="connsiteY3" fmla="*/ 1691340 h 1691340"/>
              <a:gd name="connsiteX4" fmla="*/ 0 w 3406589"/>
              <a:gd name="connsiteY4" fmla="*/ 0 h 1691340"/>
              <a:gd name="connsiteX0" fmla="*/ 0 w 3556000"/>
              <a:gd name="connsiteY0" fmla="*/ 0 h 1691340"/>
              <a:gd name="connsiteX1" fmla="*/ 3556000 w 3556000"/>
              <a:gd name="connsiteY1" fmla="*/ 0 h 1691340"/>
              <a:gd name="connsiteX2" fmla="*/ 3556000 w 3556000"/>
              <a:gd name="connsiteY2" fmla="*/ 1691340 h 1691340"/>
              <a:gd name="connsiteX3" fmla="*/ 149411 w 3556000"/>
              <a:gd name="connsiteY3" fmla="*/ 1691340 h 1691340"/>
              <a:gd name="connsiteX4" fmla="*/ 0 w 3556000"/>
              <a:gd name="connsiteY4" fmla="*/ 0 h 1691340"/>
              <a:gd name="connsiteX0" fmla="*/ 0 w 3705412"/>
              <a:gd name="connsiteY0" fmla="*/ 5977 h 1697317"/>
              <a:gd name="connsiteX1" fmla="*/ 3705412 w 3705412"/>
              <a:gd name="connsiteY1" fmla="*/ 0 h 1697317"/>
              <a:gd name="connsiteX2" fmla="*/ 3556000 w 3705412"/>
              <a:gd name="connsiteY2" fmla="*/ 1697317 h 1697317"/>
              <a:gd name="connsiteX3" fmla="*/ 149411 w 3705412"/>
              <a:gd name="connsiteY3" fmla="*/ 1697317 h 1697317"/>
              <a:gd name="connsiteX4" fmla="*/ 0 w 3705412"/>
              <a:gd name="connsiteY4" fmla="*/ 5977 h 169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412" h="1697317">
                <a:moveTo>
                  <a:pt x="0" y="5977"/>
                </a:moveTo>
                <a:lnTo>
                  <a:pt x="3705412" y="0"/>
                </a:lnTo>
                <a:lnTo>
                  <a:pt x="3556000" y="1697317"/>
                </a:lnTo>
                <a:lnTo>
                  <a:pt x="149411" y="1697317"/>
                </a:lnTo>
                <a:lnTo>
                  <a:pt x="0" y="597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FCE916A-76AC-4872-B108-7A494EFBF0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11F384-A0AA-486A-ABCF-4F8B0BA88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9700" y="2120089"/>
            <a:ext cx="1752600" cy="3766096"/>
          </a:xfrm>
          <a:custGeom>
            <a:avLst/>
            <a:gdLst>
              <a:gd name="connsiteX0" fmla="*/ 504814 w 2632868"/>
              <a:gd name="connsiteY0" fmla="*/ 330 h 5657673"/>
              <a:gd name="connsiteX1" fmla="*/ 539273 w 2632868"/>
              <a:gd name="connsiteY1" fmla="*/ 833 h 5657673"/>
              <a:gd name="connsiteX2" fmla="*/ 607688 w 2632868"/>
              <a:gd name="connsiteY2" fmla="*/ 85294 h 5657673"/>
              <a:gd name="connsiteX3" fmla="*/ 680128 w 2632868"/>
              <a:gd name="connsiteY3" fmla="*/ 193886 h 5657673"/>
              <a:gd name="connsiteX4" fmla="*/ 748543 w 2632868"/>
              <a:gd name="connsiteY4" fmla="*/ 211984 h 5657673"/>
              <a:gd name="connsiteX5" fmla="*/ 911532 w 2632868"/>
              <a:gd name="connsiteY5" fmla="*/ 209973 h 5657673"/>
              <a:gd name="connsiteX6" fmla="*/ 1315987 w 2632868"/>
              <a:gd name="connsiteY6" fmla="*/ 209973 h 5657673"/>
              <a:gd name="connsiteX7" fmla="*/ 1720442 w 2632868"/>
              <a:gd name="connsiteY7" fmla="*/ 209973 h 5657673"/>
              <a:gd name="connsiteX8" fmla="*/ 1885443 w 2632868"/>
              <a:gd name="connsiteY8" fmla="*/ 211984 h 5657673"/>
              <a:gd name="connsiteX9" fmla="*/ 1951846 w 2632868"/>
              <a:gd name="connsiteY9" fmla="*/ 193886 h 5657673"/>
              <a:gd name="connsiteX10" fmla="*/ 2026298 w 2632868"/>
              <a:gd name="connsiteY10" fmla="*/ 85294 h 5657673"/>
              <a:gd name="connsiteX11" fmla="*/ 2094713 w 2632868"/>
              <a:gd name="connsiteY11" fmla="*/ 833 h 5657673"/>
              <a:gd name="connsiteX12" fmla="*/ 2171177 w 2632868"/>
              <a:gd name="connsiteY12" fmla="*/ 2844 h 5657673"/>
              <a:gd name="connsiteX13" fmla="*/ 2370386 w 2632868"/>
              <a:gd name="connsiteY13" fmla="*/ 2844 h 5657673"/>
              <a:gd name="connsiteX14" fmla="*/ 2627950 w 2632868"/>
              <a:gd name="connsiteY14" fmla="*/ 392971 h 5657673"/>
              <a:gd name="connsiteX15" fmla="*/ 2629962 w 2632868"/>
              <a:gd name="connsiteY15" fmla="*/ 5313799 h 5657673"/>
              <a:gd name="connsiteX16" fmla="*/ 2631974 w 2632868"/>
              <a:gd name="connsiteY16" fmla="*/ 5321842 h 5657673"/>
              <a:gd name="connsiteX17" fmla="*/ 2631974 w 2632868"/>
              <a:gd name="connsiteY17" fmla="*/ 5327875 h 5657673"/>
              <a:gd name="connsiteX18" fmla="*/ 2631974 w 2632868"/>
              <a:gd name="connsiteY18" fmla="*/ 5368095 h 5657673"/>
              <a:gd name="connsiteX19" fmla="*/ 2631974 w 2632868"/>
              <a:gd name="connsiteY19" fmla="*/ 5380160 h 5657673"/>
              <a:gd name="connsiteX20" fmla="*/ 2631974 w 2632868"/>
              <a:gd name="connsiteY20" fmla="*/ 5394237 h 5657673"/>
              <a:gd name="connsiteX21" fmla="*/ 2629962 w 2632868"/>
              <a:gd name="connsiteY21" fmla="*/ 5406303 h 5657673"/>
              <a:gd name="connsiteX22" fmla="*/ 2627950 w 2632868"/>
              <a:gd name="connsiteY22" fmla="*/ 5414347 h 5657673"/>
              <a:gd name="connsiteX23" fmla="*/ 2621913 w 2632868"/>
              <a:gd name="connsiteY23" fmla="*/ 5442500 h 5657673"/>
              <a:gd name="connsiteX24" fmla="*/ 2619901 w 2632868"/>
              <a:gd name="connsiteY24" fmla="*/ 5450544 h 5657673"/>
              <a:gd name="connsiteX25" fmla="*/ 2593742 w 2632868"/>
              <a:gd name="connsiteY25" fmla="*/ 5510873 h 5657673"/>
              <a:gd name="connsiteX26" fmla="*/ 2573620 w 2632868"/>
              <a:gd name="connsiteY26" fmla="*/ 5541037 h 5657673"/>
              <a:gd name="connsiteX27" fmla="*/ 2326118 w 2632868"/>
              <a:gd name="connsiteY27" fmla="*/ 5657673 h 5657673"/>
              <a:gd name="connsiteX28" fmla="*/ 1869345 w 2632868"/>
              <a:gd name="connsiteY28" fmla="*/ 5657673 h 5657673"/>
              <a:gd name="connsiteX29" fmla="*/ 764641 w 2632868"/>
              <a:gd name="connsiteY29" fmla="*/ 5657673 h 5657673"/>
              <a:gd name="connsiteX30" fmla="*/ 305856 w 2632868"/>
              <a:gd name="connsiteY30" fmla="*/ 5657673 h 5657673"/>
              <a:gd name="connsiteX31" fmla="*/ 58354 w 2632868"/>
              <a:gd name="connsiteY31" fmla="*/ 5541037 h 5657673"/>
              <a:gd name="connsiteX32" fmla="*/ 38232 w 2632868"/>
              <a:gd name="connsiteY32" fmla="*/ 5510873 h 5657673"/>
              <a:gd name="connsiteX33" fmla="*/ 14085 w 2632868"/>
              <a:gd name="connsiteY33" fmla="*/ 5450544 h 5657673"/>
              <a:gd name="connsiteX34" fmla="*/ 12073 w 2632868"/>
              <a:gd name="connsiteY34" fmla="*/ 5442500 h 5657673"/>
              <a:gd name="connsiteX35" fmla="*/ 4024 w 2632868"/>
              <a:gd name="connsiteY35" fmla="*/ 5414347 h 5657673"/>
              <a:gd name="connsiteX36" fmla="*/ 4024 w 2632868"/>
              <a:gd name="connsiteY36" fmla="*/ 5406303 h 5657673"/>
              <a:gd name="connsiteX37" fmla="*/ 2012 w 2632868"/>
              <a:gd name="connsiteY37" fmla="*/ 5394237 h 5657673"/>
              <a:gd name="connsiteX38" fmla="*/ 2012 w 2632868"/>
              <a:gd name="connsiteY38" fmla="*/ 5380160 h 5657673"/>
              <a:gd name="connsiteX39" fmla="*/ 0 w 2632868"/>
              <a:gd name="connsiteY39" fmla="*/ 5358040 h 5657673"/>
              <a:gd name="connsiteX40" fmla="*/ 2012 w 2632868"/>
              <a:gd name="connsiteY40" fmla="*/ 5327875 h 5657673"/>
              <a:gd name="connsiteX41" fmla="*/ 2012 w 2632868"/>
              <a:gd name="connsiteY41" fmla="*/ 5321842 h 5657673"/>
              <a:gd name="connsiteX42" fmla="*/ 4024 w 2632868"/>
              <a:gd name="connsiteY42" fmla="*/ 5313799 h 5657673"/>
              <a:gd name="connsiteX43" fmla="*/ 6036 w 2632868"/>
              <a:gd name="connsiteY43" fmla="*/ 392971 h 5657673"/>
              <a:gd name="connsiteX44" fmla="*/ 261587 w 2632868"/>
              <a:gd name="connsiteY44" fmla="*/ 2844 h 5657673"/>
              <a:gd name="connsiteX45" fmla="*/ 263600 w 2632868"/>
              <a:gd name="connsiteY45" fmla="*/ 2844 h 5657673"/>
              <a:gd name="connsiteX46" fmla="*/ 462809 w 2632868"/>
              <a:gd name="connsiteY46" fmla="*/ 2844 h 5657673"/>
              <a:gd name="connsiteX47" fmla="*/ 504814 w 2632868"/>
              <a:gd name="connsiteY47" fmla="*/ 330 h 565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32868" h="5657673">
                <a:moveTo>
                  <a:pt x="504814" y="330"/>
                </a:moveTo>
                <a:cubicBezTo>
                  <a:pt x="517642" y="-172"/>
                  <a:pt x="529212" y="-172"/>
                  <a:pt x="539273" y="833"/>
                </a:cubicBezTo>
                <a:cubicBezTo>
                  <a:pt x="591590" y="833"/>
                  <a:pt x="611712" y="12899"/>
                  <a:pt x="607688" y="85294"/>
                </a:cubicBezTo>
                <a:cubicBezTo>
                  <a:pt x="603664" y="141600"/>
                  <a:pt x="641896" y="175787"/>
                  <a:pt x="680128" y="193886"/>
                </a:cubicBezTo>
                <a:cubicBezTo>
                  <a:pt x="710311" y="207962"/>
                  <a:pt x="738482" y="211984"/>
                  <a:pt x="748543" y="211984"/>
                </a:cubicBezTo>
                <a:cubicBezTo>
                  <a:pt x="756592" y="209973"/>
                  <a:pt x="827019" y="209973"/>
                  <a:pt x="911532" y="209973"/>
                </a:cubicBezTo>
                <a:cubicBezTo>
                  <a:pt x="1042326" y="209973"/>
                  <a:pt x="1215376" y="209973"/>
                  <a:pt x="1315987" y="209973"/>
                </a:cubicBezTo>
                <a:cubicBezTo>
                  <a:pt x="1416598" y="209973"/>
                  <a:pt x="1591660" y="209973"/>
                  <a:pt x="1720442" y="209973"/>
                </a:cubicBezTo>
                <a:cubicBezTo>
                  <a:pt x="1806967" y="209973"/>
                  <a:pt x="1875382" y="209973"/>
                  <a:pt x="1885443" y="211984"/>
                </a:cubicBezTo>
                <a:cubicBezTo>
                  <a:pt x="1895504" y="211984"/>
                  <a:pt x="1923675" y="207962"/>
                  <a:pt x="1951846" y="193886"/>
                </a:cubicBezTo>
                <a:cubicBezTo>
                  <a:pt x="1990078" y="175787"/>
                  <a:pt x="2028310" y="141600"/>
                  <a:pt x="2026298" y="85294"/>
                </a:cubicBezTo>
                <a:cubicBezTo>
                  <a:pt x="2022274" y="12899"/>
                  <a:pt x="2042396" y="833"/>
                  <a:pt x="2094713" y="833"/>
                </a:cubicBezTo>
                <a:cubicBezTo>
                  <a:pt x="2114835" y="-1178"/>
                  <a:pt x="2140994" y="833"/>
                  <a:pt x="2171177" y="2844"/>
                </a:cubicBezTo>
                <a:cubicBezTo>
                  <a:pt x="2281849" y="2844"/>
                  <a:pt x="2370386" y="2844"/>
                  <a:pt x="2370386" y="2844"/>
                </a:cubicBezTo>
                <a:cubicBezTo>
                  <a:pt x="2388496" y="2844"/>
                  <a:pt x="2660145" y="8877"/>
                  <a:pt x="2627950" y="392971"/>
                </a:cubicBezTo>
                <a:cubicBezTo>
                  <a:pt x="2627950" y="392971"/>
                  <a:pt x="2627950" y="392971"/>
                  <a:pt x="2629962" y="5313799"/>
                </a:cubicBezTo>
                <a:cubicBezTo>
                  <a:pt x="2629962" y="5313799"/>
                  <a:pt x="2629962" y="5315809"/>
                  <a:pt x="2631974" y="5321842"/>
                </a:cubicBezTo>
                <a:cubicBezTo>
                  <a:pt x="2631974" y="5323853"/>
                  <a:pt x="2631974" y="5325864"/>
                  <a:pt x="2631974" y="5327875"/>
                </a:cubicBezTo>
                <a:cubicBezTo>
                  <a:pt x="2631974" y="5335919"/>
                  <a:pt x="2633986" y="5352007"/>
                  <a:pt x="2631974" y="5368095"/>
                </a:cubicBezTo>
                <a:cubicBezTo>
                  <a:pt x="2631974" y="5372116"/>
                  <a:pt x="2631974" y="5376138"/>
                  <a:pt x="2631974" y="5380160"/>
                </a:cubicBezTo>
                <a:cubicBezTo>
                  <a:pt x="2631974" y="5384182"/>
                  <a:pt x="2631974" y="5388204"/>
                  <a:pt x="2631974" y="5394237"/>
                </a:cubicBezTo>
                <a:cubicBezTo>
                  <a:pt x="2629962" y="5398259"/>
                  <a:pt x="2629962" y="5402281"/>
                  <a:pt x="2629962" y="5406303"/>
                </a:cubicBezTo>
                <a:cubicBezTo>
                  <a:pt x="2629962" y="5408314"/>
                  <a:pt x="2627950" y="5412336"/>
                  <a:pt x="2627950" y="5414347"/>
                </a:cubicBezTo>
                <a:cubicBezTo>
                  <a:pt x="2625938" y="5422391"/>
                  <a:pt x="2623925" y="5432445"/>
                  <a:pt x="2621913" y="5442500"/>
                </a:cubicBezTo>
                <a:cubicBezTo>
                  <a:pt x="2621913" y="5444511"/>
                  <a:pt x="2619901" y="5448533"/>
                  <a:pt x="2619901" y="5450544"/>
                </a:cubicBezTo>
                <a:cubicBezTo>
                  <a:pt x="2613864" y="5470654"/>
                  <a:pt x="2605815" y="5490763"/>
                  <a:pt x="2593742" y="5510873"/>
                </a:cubicBezTo>
                <a:cubicBezTo>
                  <a:pt x="2587705" y="5520928"/>
                  <a:pt x="2581669" y="5530983"/>
                  <a:pt x="2573620" y="5541037"/>
                </a:cubicBezTo>
                <a:cubicBezTo>
                  <a:pt x="2529351" y="5597344"/>
                  <a:pt x="2454899" y="5645607"/>
                  <a:pt x="2326118" y="5657673"/>
                </a:cubicBezTo>
                <a:cubicBezTo>
                  <a:pt x="2326118" y="5657673"/>
                  <a:pt x="2326118" y="5657673"/>
                  <a:pt x="1869345" y="5657673"/>
                </a:cubicBezTo>
                <a:cubicBezTo>
                  <a:pt x="1869345" y="5657673"/>
                  <a:pt x="1869345" y="5657673"/>
                  <a:pt x="764641" y="5657673"/>
                </a:cubicBezTo>
                <a:cubicBezTo>
                  <a:pt x="764641" y="5657673"/>
                  <a:pt x="764641" y="5657673"/>
                  <a:pt x="305856" y="5657673"/>
                </a:cubicBezTo>
                <a:cubicBezTo>
                  <a:pt x="179087" y="5645607"/>
                  <a:pt x="102623" y="5597344"/>
                  <a:pt x="58354" y="5541037"/>
                </a:cubicBezTo>
                <a:cubicBezTo>
                  <a:pt x="52317" y="5530983"/>
                  <a:pt x="44268" y="5520928"/>
                  <a:pt x="38232" y="5510873"/>
                </a:cubicBezTo>
                <a:cubicBezTo>
                  <a:pt x="28171" y="5490763"/>
                  <a:pt x="18110" y="5470654"/>
                  <a:pt x="14085" y="5450544"/>
                </a:cubicBezTo>
                <a:cubicBezTo>
                  <a:pt x="12073" y="5448533"/>
                  <a:pt x="12073" y="5444511"/>
                  <a:pt x="12073" y="5442500"/>
                </a:cubicBezTo>
                <a:cubicBezTo>
                  <a:pt x="8049" y="5432445"/>
                  <a:pt x="6036" y="5422391"/>
                  <a:pt x="4024" y="5414347"/>
                </a:cubicBezTo>
                <a:cubicBezTo>
                  <a:pt x="4024" y="5412336"/>
                  <a:pt x="4024" y="5408314"/>
                  <a:pt x="4024" y="5406303"/>
                </a:cubicBezTo>
                <a:cubicBezTo>
                  <a:pt x="4024" y="5402281"/>
                  <a:pt x="2012" y="5398259"/>
                  <a:pt x="2012" y="5394237"/>
                </a:cubicBezTo>
                <a:cubicBezTo>
                  <a:pt x="2012" y="5388204"/>
                  <a:pt x="2012" y="5384182"/>
                  <a:pt x="2012" y="5380160"/>
                </a:cubicBezTo>
                <a:cubicBezTo>
                  <a:pt x="0" y="5372116"/>
                  <a:pt x="0" y="5364073"/>
                  <a:pt x="0" y="5358040"/>
                </a:cubicBezTo>
                <a:cubicBezTo>
                  <a:pt x="0" y="5345974"/>
                  <a:pt x="0" y="5333908"/>
                  <a:pt x="2012" y="5327875"/>
                </a:cubicBezTo>
                <a:cubicBezTo>
                  <a:pt x="2012" y="5325864"/>
                  <a:pt x="2012" y="5323853"/>
                  <a:pt x="2012" y="5321842"/>
                </a:cubicBezTo>
                <a:cubicBezTo>
                  <a:pt x="2012" y="5315809"/>
                  <a:pt x="4024" y="5313799"/>
                  <a:pt x="4024" y="5313799"/>
                </a:cubicBezTo>
                <a:cubicBezTo>
                  <a:pt x="4024" y="5313799"/>
                  <a:pt x="4024" y="5313799"/>
                  <a:pt x="6036" y="392971"/>
                </a:cubicBezTo>
                <a:cubicBezTo>
                  <a:pt x="-26159" y="8877"/>
                  <a:pt x="245490" y="2844"/>
                  <a:pt x="261587" y="2844"/>
                </a:cubicBezTo>
                <a:cubicBezTo>
                  <a:pt x="263600" y="2844"/>
                  <a:pt x="263600" y="2844"/>
                  <a:pt x="263600" y="2844"/>
                </a:cubicBezTo>
                <a:cubicBezTo>
                  <a:pt x="263600" y="2844"/>
                  <a:pt x="352137" y="2844"/>
                  <a:pt x="462809" y="2844"/>
                </a:cubicBezTo>
                <a:cubicBezTo>
                  <a:pt x="477901" y="1839"/>
                  <a:pt x="491986" y="833"/>
                  <a:pt x="504814" y="33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652736-F4D7-4176-9687-C28ADB9133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8550"/>
          </a:xfrm>
          <a:custGeom>
            <a:avLst/>
            <a:gdLst>
              <a:gd name="connsiteX0" fmla="*/ 0 w 12192000"/>
              <a:gd name="connsiteY0" fmla="*/ 0 h 3638550"/>
              <a:gd name="connsiteX1" fmla="*/ 12192000 w 12192000"/>
              <a:gd name="connsiteY1" fmla="*/ 0 h 3638550"/>
              <a:gd name="connsiteX2" fmla="*/ 12192000 w 12192000"/>
              <a:gd name="connsiteY2" fmla="*/ 3638550 h 3638550"/>
              <a:gd name="connsiteX3" fmla="*/ 0 w 1219200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38550">
                <a:moveTo>
                  <a:pt x="0" y="0"/>
                </a:moveTo>
                <a:lnTo>
                  <a:pt x="12192000" y="0"/>
                </a:lnTo>
                <a:lnTo>
                  <a:pt x="12192000" y="3638550"/>
                </a:lnTo>
                <a:lnTo>
                  <a:pt x="0" y="36385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E74CA1D-9751-476C-B1F2-676B8C4F4C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527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1D3EDE-9737-4F7D-A0C9-62CC738110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53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430C6A-40B2-479E-8096-830D99D396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011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9AD55B-29A5-4F73-A335-AF8308928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169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AE4D8F3-5B06-46B6-B51D-BC8F8969C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7538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F1A1FF-30BE-4C42-AB75-25FD6B3B6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521105"/>
            <a:ext cx="5818621" cy="4156241"/>
          </a:xfrm>
          <a:custGeom>
            <a:avLst/>
            <a:gdLst>
              <a:gd name="connsiteX0" fmla="*/ 2720048 w 5818621"/>
              <a:gd name="connsiteY0" fmla="*/ 888 h 4156241"/>
              <a:gd name="connsiteX1" fmla="*/ 3796559 w 5818621"/>
              <a:gd name="connsiteY1" fmla="*/ 334879 h 4156241"/>
              <a:gd name="connsiteX2" fmla="*/ 5290323 w 5818621"/>
              <a:gd name="connsiteY2" fmla="*/ 1528900 h 4156241"/>
              <a:gd name="connsiteX3" fmla="*/ 5791026 w 5818621"/>
              <a:gd name="connsiteY3" fmla="*/ 2530875 h 4156241"/>
              <a:gd name="connsiteX4" fmla="*/ 5565710 w 5818621"/>
              <a:gd name="connsiteY4" fmla="*/ 3599648 h 4156241"/>
              <a:gd name="connsiteX5" fmla="*/ 4088636 w 5818621"/>
              <a:gd name="connsiteY5" fmla="*/ 4150734 h 4156241"/>
              <a:gd name="connsiteX6" fmla="*/ 3195716 w 5818621"/>
              <a:gd name="connsiteY6" fmla="*/ 4088111 h 4156241"/>
              <a:gd name="connsiteX7" fmla="*/ 2210999 w 5818621"/>
              <a:gd name="connsiteY7" fmla="*/ 3741595 h 4156241"/>
              <a:gd name="connsiteX8" fmla="*/ 62149 w 5818621"/>
              <a:gd name="connsiteY8" fmla="*/ 3770819 h 4156241"/>
              <a:gd name="connsiteX9" fmla="*/ 0 w 5818621"/>
              <a:gd name="connsiteY9" fmla="*/ 3794390 h 4156241"/>
              <a:gd name="connsiteX10" fmla="*/ 0 w 5818621"/>
              <a:gd name="connsiteY10" fmla="*/ 1468496 h 4156241"/>
              <a:gd name="connsiteX11" fmla="*/ 14360 w 5818621"/>
              <a:gd name="connsiteY11" fmla="*/ 1453817 h 4156241"/>
              <a:gd name="connsiteX12" fmla="*/ 946724 w 5818621"/>
              <a:gd name="connsiteY12" fmla="*/ 706445 h 4156241"/>
              <a:gd name="connsiteX13" fmla="*/ 2720048 w 5818621"/>
              <a:gd name="connsiteY13" fmla="*/ 888 h 415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8621" h="4156241">
                <a:moveTo>
                  <a:pt x="2720048" y="888"/>
                </a:moveTo>
                <a:cubicBezTo>
                  <a:pt x="3095575" y="17587"/>
                  <a:pt x="3458585" y="159534"/>
                  <a:pt x="3796559" y="334879"/>
                </a:cubicBezTo>
                <a:cubicBezTo>
                  <a:pt x="4364023" y="635472"/>
                  <a:pt x="4889761" y="1027912"/>
                  <a:pt x="5290323" y="1528900"/>
                </a:cubicBezTo>
                <a:cubicBezTo>
                  <a:pt x="5523985" y="1825317"/>
                  <a:pt x="5720093" y="2159309"/>
                  <a:pt x="5791026" y="2530875"/>
                </a:cubicBezTo>
                <a:cubicBezTo>
                  <a:pt x="5861959" y="2898266"/>
                  <a:pt x="5799371" y="3307405"/>
                  <a:pt x="5565710" y="3599648"/>
                </a:cubicBezTo>
                <a:cubicBezTo>
                  <a:pt x="5227735" y="4025488"/>
                  <a:pt x="4631064" y="4129860"/>
                  <a:pt x="4088636" y="4150734"/>
                </a:cubicBezTo>
                <a:cubicBezTo>
                  <a:pt x="3788214" y="4163259"/>
                  <a:pt x="3487792" y="4159084"/>
                  <a:pt x="3195716" y="4088111"/>
                </a:cubicBezTo>
                <a:cubicBezTo>
                  <a:pt x="2853568" y="4008788"/>
                  <a:pt x="2540629" y="3850142"/>
                  <a:pt x="2210999" y="3741595"/>
                </a:cubicBezTo>
                <a:cubicBezTo>
                  <a:pt x="1514188" y="3516150"/>
                  <a:pt x="746443" y="3524500"/>
                  <a:pt x="62149" y="3770819"/>
                </a:cubicBezTo>
                <a:lnTo>
                  <a:pt x="0" y="3794390"/>
                </a:lnTo>
                <a:lnTo>
                  <a:pt x="0" y="1468496"/>
                </a:lnTo>
                <a:lnTo>
                  <a:pt x="14360" y="1453817"/>
                </a:lnTo>
                <a:cubicBezTo>
                  <a:pt x="302851" y="1180035"/>
                  <a:pt x="621268" y="935021"/>
                  <a:pt x="946724" y="706445"/>
                </a:cubicBezTo>
                <a:cubicBezTo>
                  <a:pt x="1472462" y="330704"/>
                  <a:pt x="2073306" y="-19987"/>
                  <a:pt x="2720048" y="88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163A3B3-FBFF-43E3-8A62-D3F513DA7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1836" y="396607"/>
            <a:ext cx="4588328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02679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376DC5-6ABA-4F3C-A744-8803A7249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061604" cy="6858000"/>
          </a:xfrm>
          <a:custGeom>
            <a:avLst/>
            <a:gdLst>
              <a:gd name="connsiteX0" fmla="*/ 8060886 w 12061604"/>
              <a:gd name="connsiteY0" fmla="*/ 1155320 h 6858000"/>
              <a:gd name="connsiteX1" fmla="*/ 8457032 w 12061604"/>
              <a:gd name="connsiteY1" fmla="*/ 1551466 h 6858000"/>
              <a:gd name="connsiteX2" fmla="*/ 8060886 w 12061604"/>
              <a:gd name="connsiteY2" fmla="*/ 1947612 h 6858000"/>
              <a:gd name="connsiteX3" fmla="*/ 7664740 w 12061604"/>
              <a:gd name="connsiteY3" fmla="*/ 1551466 h 6858000"/>
              <a:gd name="connsiteX4" fmla="*/ 8060886 w 12061604"/>
              <a:gd name="connsiteY4" fmla="*/ 1155320 h 6858000"/>
              <a:gd name="connsiteX5" fmla="*/ 7316284 w 12061604"/>
              <a:gd name="connsiteY5" fmla="*/ 0 h 6858000"/>
              <a:gd name="connsiteX6" fmla="*/ 12061604 w 12061604"/>
              <a:gd name="connsiteY6" fmla="*/ 0 h 6858000"/>
              <a:gd name="connsiteX7" fmla="*/ 12028913 w 12061604"/>
              <a:gd name="connsiteY7" fmla="*/ 233008 h 6858000"/>
              <a:gd name="connsiteX8" fmla="*/ 10787565 w 12061604"/>
              <a:gd name="connsiteY8" fmla="*/ 1750887 h 6858000"/>
              <a:gd name="connsiteX9" fmla="*/ 8666829 w 12061604"/>
              <a:gd name="connsiteY9" fmla="*/ 518678 h 6858000"/>
              <a:gd name="connsiteX10" fmla="*/ 7408931 w 12061604"/>
              <a:gd name="connsiteY10" fmla="*/ 135886 h 6858000"/>
              <a:gd name="connsiteX11" fmla="*/ 0 w 12061604"/>
              <a:gd name="connsiteY11" fmla="*/ 0 h 6858000"/>
              <a:gd name="connsiteX12" fmla="*/ 2 w 12061604"/>
              <a:gd name="connsiteY12" fmla="*/ 0 h 6858000"/>
              <a:gd name="connsiteX13" fmla="*/ 2 w 12061604"/>
              <a:gd name="connsiteY13" fmla="*/ 5275496 h 6858000"/>
              <a:gd name="connsiteX14" fmla="*/ 2676095 w 12061604"/>
              <a:gd name="connsiteY14" fmla="*/ 4507814 h 6858000"/>
              <a:gd name="connsiteX15" fmla="*/ 6522181 w 12061604"/>
              <a:gd name="connsiteY15" fmla="*/ 6397165 h 6858000"/>
              <a:gd name="connsiteX16" fmla="*/ 8747653 w 12061604"/>
              <a:gd name="connsiteY16" fmla="*/ 6737108 h 6858000"/>
              <a:gd name="connsiteX17" fmla="*/ 8813178 w 12061604"/>
              <a:gd name="connsiteY17" fmla="*/ 6858000 h 6858000"/>
              <a:gd name="connsiteX18" fmla="*/ 0 w 1206160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61604" h="6858000">
                <a:moveTo>
                  <a:pt x="8060886" y="1155320"/>
                </a:moveTo>
                <a:cubicBezTo>
                  <a:pt x="8279671" y="1155320"/>
                  <a:pt x="8457032" y="1332681"/>
                  <a:pt x="8457032" y="1551466"/>
                </a:cubicBezTo>
                <a:cubicBezTo>
                  <a:pt x="8457032" y="1770251"/>
                  <a:pt x="8279671" y="1947612"/>
                  <a:pt x="8060886" y="1947612"/>
                </a:cubicBezTo>
                <a:cubicBezTo>
                  <a:pt x="7842101" y="1947612"/>
                  <a:pt x="7664740" y="1770251"/>
                  <a:pt x="7664740" y="1551466"/>
                </a:cubicBezTo>
                <a:cubicBezTo>
                  <a:pt x="7664740" y="1332681"/>
                  <a:pt x="7842101" y="1155320"/>
                  <a:pt x="8060886" y="1155320"/>
                </a:cubicBezTo>
                <a:close/>
                <a:moveTo>
                  <a:pt x="7316284" y="0"/>
                </a:moveTo>
                <a:lnTo>
                  <a:pt x="12061604" y="0"/>
                </a:lnTo>
                <a:lnTo>
                  <a:pt x="12028913" y="233008"/>
                </a:lnTo>
                <a:cubicBezTo>
                  <a:pt x="11924943" y="797494"/>
                  <a:pt x="11615835" y="1459379"/>
                  <a:pt x="10787565" y="1750887"/>
                </a:cubicBezTo>
                <a:cubicBezTo>
                  <a:pt x="9208390" y="2312227"/>
                  <a:pt x="9677137" y="327001"/>
                  <a:pt x="8666829" y="518678"/>
                </a:cubicBezTo>
                <a:cubicBezTo>
                  <a:pt x="8228802" y="598544"/>
                  <a:pt x="7672307" y="437315"/>
                  <a:pt x="7408931" y="135886"/>
                </a:cubicBezTo>
                <a:close/>
                <a:moveTo>
                  <a:pt x="0" y="0"/>
                </a:moveTo>
                <a:lnTo>
                  <a:pt x="2" y="0"/>
                </a:lnTo>
                <a:lnTo>
                  <a:pt x="2" y="5275496"/>
                </a:lnTo>
                <a:cubicBezTo>
                  <a:pt x="459490" y="4657086"/>
                  <a:pt x="1335921" y="3914993"/>
                  <a:pt x="2676095" y="4507814"/>
                </a:cubicBezTo>
                <a:cubicBezTo>
                  <a:pt x="4786337" y="5446092"/>
                  <a:pt x="5330916" y="7134992"/>
                  <a:pt x="6522181" y="6397165"/>
                </a:cubicBezTo>
                <a:cubicBezTo>
                  <a:pt x="7630882" y="5707184"/>
                  <a:pt x="8056820" y="5493502"/>
                  <a:pt x="8747653" y="6737108"/>
                </a:cubicBezTo>
                <a:lnTo>
                  <a:pt x="88131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106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E066A2-993C-4F8F-9FDA-73BA9AFD9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3429000"/>
            <a:ext cx="5138057" cy="1981868"/>
          </a:xfrm>
          <a:custGeom>
            <a:avLst/>
            <a:gdLst>
              <a:gd name="connsiteX0" fmla="*/ 85399 w 5138057"/>
              <a:gd name="connsiteY0" fmla="*/ 0 h 1981868"/>
              <a:gd name="connsiteX1" fmla="*/ 5052658 w 5138057"/>
              <a:gd name="connsiteY1" fmla="*/ 0 h 1981868"/>
              <a:gd name="connsiteX2" fmla="*/ 5138057 w 5138057"/>
              <a:gd name="connsiteY2" fmla="*/ 85399 h 1981868"/>
              <a:gd name="connsiteX3" fmla="*/ 5138057 w 5138057"/>
              <a:gd name="connsiteY3" fmla="*/ 1896469 h 1981868"/>
              <a:gd name="connsiteX4" fmla="*/ 5052658 w 5138057"/>
              <a:gd name="connsiteY4" fmla="*/ 1981868 h 1981868"/>
              <a:gd name="connsiteX5" fmla="*/ 85399 w 5138057"/>
              <a:gd name="connsiteY5" fmla="*/ 1981868 h 1981868"/>
              <a:gd name="connsiteX6" fmla="*/ 0 w 5138057"/>
              <a:gd name="connsiteY6" fmla="*/ 1896469 h 1981868"/>
              <a:gd name="connsiteX7" fmla="*/ 0 w 5138057"/>
              <a:gd name="connsiteY7" fmla="*/ 85399 h 1981868"/>
              <a:gd name="connsiteX8" fmla="*/ 85399 w 5138057"/>
              <a:gd name="connsiteY8" fmla="*/ 0 h 19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057" h="1981868">
                <a:moveTo>
                  <a:pt x="85399" y="0"/>
                </a:moveTo>
                <a:lnTo>
                  <a:pt x="5052658" y="0"/>
                </a:lnTo>
                <a:cubicBezTo>
                  <a:pt x="5099823" y="0"/>
                  <a:pt x="5138057" y="38234"/>
                  <a:pt x="5138057" y="85399"/>
                </a:cubicBezTo>
                <a:lnTo>
                  <a:pt x="5138057" y="1896469"/>
                </a:lnTo>
                <a:cubicBezTo>
                  <a:pt x="5138057" y="1943634"/>
                  <a:pt x="5099823" y="1981868"/>
                  <a:pt x="5052658" y="1981868"/>
                </a:cubicBezTo>
                <a:lnTo>
                  <a:pt x="85399" y="1981868"/>
                </a:lnTo>
                <a:cubicBezTo>
                  <a:pt x="38234" y="1981868"/>
                  <a:pt x="0" y="1943634"/>
                  <a:pt x="0" y="1896469"/>
                </a:cubicBezTo>
                <a:lnTo>
                  <a:pt x="0" y="85399"/>
                </a:lnTo>
                <a:cubicBezTo>
                  <a:pt x="0" y="38234"/>
                  <a:pt x="38234" y="0"/>
                  <a:pt x="85399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0E7C44-D421-4277-824C-03BF0FC1DE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355725"/>
            <a:ext cx="4195763" cy="2840038"/>
          </a:xfrm>
        </p:spPr>
        <p:txBody>
          <a:bodyPr anchor="ctr"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PUT YOUR BEST TITLE HERE</a:t>
            </a:r>
          </a:p>
        </p:txBody>
      </p:sp>
    </p:spTree>
    <p:extLst>
      <p:ext uri="{BB962C8B-B14F-4D97-AF65-F5344CB8AC3E}">
        <p14:creationId xmlns:p14="http://schemas.microsoft.com/office/powerpoint/2010/main" val="408537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2AB92B-FCEA-4E88-9F42-06C44AC23A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396" y="0"/>
            <a:ext cx="12061604" cy="6858000"/>
          </a:xfrm>
          <a:custGeom>
            <a:avLst/>
            <a:gdLst>
              <a:gd name="connsiteX0" fmla="*/ 4000718 w 12061604"/>
              <a:gd name="connsiteY0" fmla="*/ 1155320 h 6858000"/>
              <a:gd name="connsiteX1" fmla="*/ 4396864 w 12061604"/>
              <a:gd name="connsiteY1" fmla="*/ 1551466 h 6858000"/>
              <a:gd name="connsiteX2" fmla="*/ 4000718 w 12061604"/>
              <a:gd name="connsiteY2" fmla="*/ 1947612 h 6858000"/>
              <a:gd name="connsiteX3" fmla="*/ 3604572 w 12061604"/>
              <a:gd name="connsiteY3" fmla="*/ 1551466 h 6858000"/>
              <a:gd name="connsiteX4" fmla="*/ 4000718 w 12061604"/>
              <a:gd name="connsiteY4" fmla="*/ 1155320 h 6858000"/>
              <a:gd name="connsiteX5" fmla="*/ 12061602 w 12061604"/>
              <a:gd name="connsiteY5" fmla="*/ 0 h 6858000"/>
              <a:gd name="connsiteX6" fmla="*/ 12061604 w 12061604"/>
              <a:gd name="connsiteY6" fmla="*/ 0 h 6858000"/>
              <a:gd name="connsiteX7" fmla="*/ 12061604 w 12061604"/>
              <a:gd name="connsiteY7" fmla="*/ 6858000 h 6858000"/>
              <a:gd name="connsiteX8" fmla="*/ 3248426 w 12061604"/>
              <a:gd name="connsiteY8" fmla="*/ 6858000 h 6858000"/>
              <a:gd name="connsiteX9" fmla="*/ 3313951 w 12061604"/>
              <a:gd name="connsiteY9" fmla="*/ 6737108 h 6858000"/>
              <a:gd name="connsiteX10" fmla="*/ 5539423 w 12061604"/>
              <a:gd name="connsiteY10" fmla="*/ 6397165 h 6858000"/>
              <a:gd name="connsiteX11" fmla="*/ 9385509 w 12061604"/>
              <a:gd name="connsiteY11" fmla="*/ 4507814 h 6858000"/>
              <a:gd name="connsiteX12" fmla="*/ 12061602 w 12061604"/>
              <a:gd name="connsiteY12" fmla="*/ 5275496 h 6858000"/>
              <a:gd name="connsiteX13" fmla="*/ 0 w 12061604"/>
              <a:gd name="connsiteY13" fmla="*/ 0 h 6858000"/>
              <a:gd name="connsiteX14" fmla="*/ 4745320 w 12061604"/>
              <a:gd name="connsiteY14" fmla="*/ 0 h 6858000"/>
              <a:gd name="connsiteX15" fmla="*/ 4652673 w 12061604"/>
              <a:gd name="connsiteY15" fmla="*/ 135886 h 6858000"/>
              <a:gd name="connsiteX16" fmla="*/ 3394775 w 12061604"/>
              <a:gd name="connsiteY16" fmla="*/ 518678 h 6858000"/>
              <a:gd name="connsiteX17" fmla="*/ 1274039 w 12061604"/>
              <a:gd name="connsiteY17" fmla="*/ 1750887 h 6858000"/>
              <a:gd name="connsiteX18" fmla="*/ 32691 w 12061604"/>
              <a:gd name="connsiteY18" fmla="*/ 2330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061604" h="6858000">
                <a:moveTo>
                  <a:pt x="4000718" y="1155320"/>
                </a:moveTo>
                <a:cubicBezTo>
                  <a:pt x="4219503" y="1155320"/>
                  <a:pt x="4396864" y="1332681"/>
                  <a:pt x="4396864" y="1551466"/>
                </a:cubicBezTo>
                <a:cubicBezTo>
                  <a:pt x="4396864" y="1770251"/>
                  <a:pt x="4219503" y="1947612"/>
                  <a:pt x="4000718" y="1947612"/>
                </a:cubicBezTo>
                <a:cubicBezTo>
                  <a:pt x="3781933" y="1947612"/>
                  <a:pt x="3604572" y="1770251"/>
                  <a:pt x="3604572" y="1551466"/>
                </a:cubicBezTo>
                <a:cubicBezTo>
                  <a:pt x="3604572" y="1332681"/>
                  <a:pt x="3781933" y="1155320"/>
                  <a:pt x="4000718" y="1155320"/>
                </a:cubicBezTo>
                <a:close/>
                <a:moveTo>
                  <a:pt x="12061602" y="0"/>
                </a:moveTo>
                <a:lnTo>
                  <a:pt x="12061604" y="0"/>
                </a:lnTo>
                <a:lnTo>
                  <a:pt x="12061604" y="6858000"/>
                </a:lnTo>
                <a:lnTo>
                  <a:pt x="3248426" y="6858000"/>
                </a:lnTo>
                <a:lnTo>
                  <a:pt x="3313951" y="6737108"/>
                </a:lnTo>
                <a:cubicBezTo>
                  <a:pt x="4004784" y="5493502"/>
                  <a:pt x="4430722" y="5707184"/>
                  <a:pt x="5539423" y="6397165"/>
                </a:cubicBezTo>
                <a:cubicBezTo>
                  <a:pt x="6730688" y="7134992"/>
                  <a:pt x="7275267" y="5446092"/>
                  <a:pt x="9385509" y="4507814"/>
                </a:cubicBezTo>
                <a:cubicBezTo>
                  <a:pt x="10725683" y="3914993"/>
                  <a:pt x="11602114" y="4657086"/>
                  <a:pt x="12061602" y="5275496"/>
                </a:cubicBezTo>
                <a:close/>
                <a:moveTo>
                  <a:pt x="0" y="0"/>
                </a:moveTo>
                <a:lnTo>
                  <a:pt x="4745320" y="0"/>
                </a:lnTo>
                <a:lnTo>
                  <a:pt x="4652673" y="135886"/>
                </a:lnTo>
                <a:cubicBezTo>
                  <a:pt x="4389297" y="437315"/>
                  <a:pt x="3832802" y="598544"/>
                  <a:pt x="3394775" y="518678"/>
                </a:cubicBezTo>
                <a:cubicBezTo>
                  <a:pt x="2384467" y="327001"/>
                  <a:pt x="2853214" y="2312227"/>
                  <a:pt x="1274039" y="1750887"/>
                </a:cubicBezTo>
                <a:cubicBezTo>
                  <a:pt x="445769" y="1459379"/>
                  <a:pt x="136661" y="797494"/>
                  <a:pt x="32691" y="23300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342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8E1BDB-DB2A-435B-B3F0-9DF8435F1F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D59125A-319A-4A47-81D0-D2B1D938FE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5416" y="1963801"/>
            <a:ext cx="1814729" cy="18111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EDE1B75-3AC0-4852-BFCA-1A4507C6F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10485" y="1963801"/>
            <a:ext cx="3085513" cy="1811164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771EB8B-40C8-459A-914D-A4B03B0B4C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6335" y="1963801"/>
            <a:ext cx="4900247" cy="180948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7364E5E-781A-4F9C-B5D0-67B7836A3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5416" y="3837453"/>
            <a:ext cx="1814729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86FC9B-BE28-4565-98FC-88FC9CCC3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0483" y="3841023"/>
            <a:ext cx="4900247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16D28E51-2F05-4595-BBEF-17D779959E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1071" y="3842703"/>
            <a:ext cx="3085513" cy="1811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94109B-8189-4123-8849-63AA5AB9B1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9295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77B536A-E199-4555-8C4C-9993C1BE4A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2F5676C-B95D-47EE-BE83-FD83689AD1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56510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720E3CD-7199-4FCD-B8F8-49671547C5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3303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30193-6707-499F-B9F7-C59141AAF3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4880" y="0"/>
            <a:ext cx="3471621" cy="4076054"/>
          </a:xfrm>
          <a:custGeom>
            <a:avLst/>
            <a:gdLst>
              <a:gd name="connsiteX0" fmla="*/ 66134 w 3471621"/>
              <a:gd name="connsiteY0" fmla="*/ 0 h 4076054"/>
              <a:gd name="connsiteX1" fmla="*/ 3405487 w 3471621"/>
              <a:gd name="connsiteY1" fmla="*/ 0 h 4076054"/>
              <a:gd name="connsiteX2" fmla="*/ 3471621 w 3471621"/>
              <a:gd name="connsiteY2" fmla="*/ 66134 h 4076054"/>
              <a:gd name="connsiteX3" fmla="*/ 3471621 w 3471621"/>
              <a:gd name="connsiteY3" fmla="*/ 4009920 h 4076054"/>
              <a:gd name="connsiteX4" fmla="*/ 3405487 w 3471621"/>
              <a:gd name="connsiteY4" fmla="*/ 4076054 h 4076054"/>
              <a:gd name="connsiteX5" fmla="*/ 66134 w 3471621"/>
              <a:gd name="connsiteY5" fmla="*/ 4076054 h 4076054"/>
              <a:gd name="connsiteX6" fmla="*/ 0 w 3471621"/>
              <a:gd name="connsiteY6" fmla="*/ 4009920 h 4076054"/>
              <a:gd name="connsiteX7" fmla="*/ 0 w 3471621"/>
              <a:gd name="connsiteY7" fmla="*/ 66134 h 4076054"/>
              <a:gd name="connsiteX8" fmla="*/ 66134 w 3471621"/>
              <a:gd name="connsiteY8" fmla="*/ 0 h 407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621" h="4076054">
                <a:moveTo>
                  <a:pt x="66134" y="0"/>
                </a:moveTo>
                <a:lnTo>
                  <a:pt x="3405487" y="0"/>
                </a:lnTo>
                <a:cubicBezTo>
                  <a:pt x="3442012" y="0"/>
                  <a:pt x="3471621" y="29609"/>
                  <a:pt x="3471621" y="66134"/>
                </a:cubicBezTo>
                <a:lnTo>
                  <a:pt x="3471621" y="4009920"/>
                </a:lnTo>
                <a:cubicBezTo>
                  <a:pt x="3471621" y="4046445"/>
                  <a:pt x="3442012" y="4076054"/>
                  <a:pt x="3405487" y="4076054"/>
                </a:cubicBezTo>
                <a:lnTo>
                  <a:pt x="66134" y="4076054"/>
                </a:lnTo>
                <a:cubicBezTo>
                  <a:pt x="29609" y="4076054"/>
                  <a:pt x="0" y="4046445"/>
                  <a:pt x="0" y="4009920"/>
                </a:cubicBezTo>
                <a:lnTo>
                  <a:pt x="0" y="66134"/>
                </a:lnTo>
                <a:cubicBezTo>
                  <a:pt x="0" y="29609"/>
                  <a:pt x="29609" y="0"/>
                  <a:pt x="6613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DD0DFCB-EA9C-4C77-A3C0-B5DB8AE8A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8565" y="1078531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5987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6A210EE-5D5F-41DD-B165-F527742D0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4505" y="0"/>
            <a:ext cx="7427495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E045BC7-1086-4137-A033-827E998611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84" y="396606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A79DC95-C0D6-420F-8195-1E15FE2E2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5641" y="5005951"/>
            <a:ext cx="6869011" cy="1852047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3355D9A-27DE-42D6-82D8-9F0208175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171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E5987B4-1BF2-4546-B6D2-68AAF1E95E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2232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4BCEBEB-DE72-4803-B228-1E11878ADD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7293" y="2136888"/>
            <a:ext cx="2787536" cy="1887538"/>
          </a:xfrm>
          <a:custGeom>
            <a:avLst/>
            <a:gdLst>
              <a:gd name="connsiteX0" fmla="*/ 85807 w 2787536"/>
              <a:gd name="connsiteY0" fmla="*/ 0 h 1887538"/>
              <a:gd name="connsiteX1" fmla="*/ 2701729 w 2787536"/>
              <a:gd name="connsiteY1" fmla="*/ 0 h 1887538"/>
              <a:gd name="connsiteX2" fmla="*/ 2787536 w 2787536"/>
              <a:gd name="connsiteY2" fmla="*/ 85807 h 1887538"/>
              <a:gd name="connsiteX3" fmla="*/ 2787536 w 2787536"/>
              <a:gd name="connsiteY3" fmla="*/ 1801731 h 1887538"/>
              <a:gd name="connsiteX4" fmla="*/ 2701729 w 2787536"/>
              <a:gd name="connsiteY4" fmla="*/ 1887538 h 1887538"/>
              <a:gd name="connsiteX5" fmla="*/ 85807 w 2787536"/>
              <a:gd name="connsiteY5" fmla="*/ 1887538 h 1887538"/>
              <a:gd name="connsiteX6" fmla="*/ 0 w 2787536"/>
              <a:gd name="connsiteY6" fmla="*/ 1801731 h 1887538"/>
              <a:gd name="connsiteX7" fmla="*/ 0 w 2787536"/>
              <a:gd name="connsiteY7" fmla="*/ 85807 h 1887538"/>
              <a:gd name="connsiteX8" fmla="*/ 85807 w 2787536"/>
              <a:gd name="connsiteY8" fmla="*/ 0 h 18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536" h="1887538">
                <a:moveTo>
                  <a:pt x="85807" y="0"/>
                </a:moveTo>
                <a:lnTo>
                  <a:pt x="2701729" y="0"/>
                </a:lnTo>
                <a:cubicBezTo>
                  <a:pt x="2749119" y="0"/>
                  <a:pt x="2787536" y="38417"/>
                  <a:pt x="2787536" y="85807"/>
                </a:cubicBezTo>
                <a:lnTo>
                  <a:pt x="2787536" y="1801731"/>
                </a:lnTo>
                <a:cubicBezTo>
                  <a:pt x="2787536" y="1849121"/>
                  <a:pt x="2749119" y="1887538"/>
                  <a:pt x="2701729" y="1887538"/>
                </a:cubicBezTo>
                <a:lnTo>
                  <a:pt x="85807" y="1887538"/>
                </a:lnTo>
                <a:cubicBezTo>
                  <a:pt x="38417" y="1887538"/>
                  <a:pt x="0" y="1849121"/>
                  <a:pt x="0" y="1801731"/>
                </a:cubicBezTo>
                <a:lnTo>
                  <a:pt x="0" y="85807"/>
                </a:lnTo>
                <a:cubicBezTo>
                  <a:pt x="0" y="38417"/>
                  <a:pt x="38417" y="0"/>
                  <a:pt x="85807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C806971-EDE4-445D-8263-067F02E3CF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94906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A8C36-9C73-40F8-962D-248A78B5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9649-039E-42B6-B316-79C7EDFDA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9724-A438-42C5-8DB1-3B432CD8E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4BBB-647C-4132-992E-C05D224D0D2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E0EF-0AA6-4A1B-A6DE-199E7B5B1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A51ED-EEEC-43A2-A3F6-A200165CB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C152-932E-476E-BA88-187E49ED7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0" r:id="rId3"/>
    <p:sldLayoutId id="2147483661" r:id="rId4"/>
    <p:sldLayoutId id="2147483654" r:id="rId5"/>
    <p:sldLayoutId id="2147483655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0" r:id="rId13"/>
    <p:sldLayoutId id="2147483659" r:id="rId14"/>
    <p:sldLayoutId id="2147483658" r:id="rId15"/>
    <p:sldLayoutId id="2147483657" r:id="rId16"/>
    <p:sldLayoutId id="2147483656" r:id="rId17"/>
    <p:sldLayoutId id="2147483652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25B8F-A52F-4851-A33F-603D9C825B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D039AAE6-969A-4EE2-B497-CEEF0A1FEC92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4746626" cy="2313815"/>
          </a:xfrm>
          <a:custGeom>
            <a:avLst/>
            <a:gdLst>
              <a:gd name="T0" fmla="*/ 297 w 1043"/>
              <a:gd name="T1" fmla="*/ 114 h 507"/>
              <a:gd name="T2" fmla="*/ 763 w 1043"/>
              <a:gd name="T3" fmla="*/ 384 h 507"/>
              <a:gd name="T4" fmla="*/ 1043 w 1043"/>
              <a:gd name="T5" fmla="*/ 0 h 507"/>
              <a:gd name="T6" fmla="*/ 0 w 1043"/>
              <a:gd name="T7" fmla="*/ 0 h 507"/>
              <a:gd name="T8" fmla="*/ 297 w 1043"/>
              <a:gd name="T9" fmla="*/ 11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07">
                <a:moveTo>
                  <a:pt x="297" y="114"/>
                </a:moveTo>
                <a:cubicBezTo>
                  <a:pt x="519" y="72"/>
                  <a:pt x="416" y="507"/>
                  <a:pt x="763" y="384"/>
                </a:cubicBezTo>
                <a:cubicBezTo>
                  <a:pt x="971" y="311"/>
                  <a:pt x="1030" y="132"/>
                  <a:pt x="1043" y="0"/>
                </a:cubicBezTo>
                <a:cubicBezTo>
                  <a:pt x="0" y="0"/>
                  <a:pt x="0" y="0"/>
                  <a:pt x="0" y="0"/>
                </a:cubicBezTo>
                <a:cubicBezTo>
                  <a:pt x="43" y="85"/>
                  <a:pt x="187" y="134"/>
                  <a:pt x="297" y="114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90000"/>
                </a:schemeClr>
              </a:gs>
              <a:gs pos="53100">
                <a:schemeClr val="accent2">
                  <a:alpha val="75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33B07E-3AA6-485F-AE24-7F54C5496885}"/>
              </a:ext>
            </a:extLst>
          </p:cNvPr>
          <p:cNvSpPr/>
          <p:nvPr/>
        </p:nvSpPr>
        <p:spPr>
          <a:xfrm>
            <a:off x="7664739" y="1155320"/>
            <a:ext cx="792292" cy="792292"/>
          </a:xfrm>
          <a:prstGeom prst="ellipse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53100">
                <a:schemeClr val="accent2">
                  <a:alpha val="75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2269FB-11BB-4A6E-B3AA-036BBE57F646}"/>
              </a:ext>
            </a:extLst>
          </p:cNvPr>
          <p:cNvSpPr txBox="1"/>
          <p:nvPr/>
        </p:nvSpPr>
        <p:spPr>
          <a:xfrm>
            <a:off x="4407683" y="3621052"/>
            <a:ext cx="641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>
                    <a:lumMod val="10000"/>
                    <a:lumOff val="90000"/>
                  </a:schemeClr>
                </a:solidFill>
              </a:rPr>
              <a:t>Савидов</a:t>
            </a:r>
            <a:r>
              <a:rPr lang="ru-RU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 В.В.</a:t>
            </a: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18962DA1-5904-4727-A02A-CDF5AF4FD8AF}"/>
              </a:ext>
            </a:extLst>
          </p:cNvPr>
          <p:cNvSpPr>
            <a:spLocks/>
          </p:cNvSpPr>
          <p:nvPr/>
        </p:nvSpPr>
        <p:spPr bwMode="auto">
          <a:xfrm>
            <a:off x="0" y="3914993"/>
            <a:ext cx="8815366" cy="3219999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>
                  <a:alpha val="75000"/>
                </a:schemeClr>
              </a:gs>
              <a:gs pos="0">
                <a:schemeClr val="accent1">
                  <a:alpha val="90000"/>
                </a:schemeClr>
              </a:gs>
              <a:gs pos="100000">
                <a:schemeClr val="accent3">
                  <a:alpha val="9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190C1-4EBA-4F91-8BF7-6EB44EBED413}"/>
              </a:ext>
            </a:extLst>
          </p:cNvPr>
          <p:cNvSpPr txBox="1"/>
          <p:nvPr/>
        </p:nvSpPr>
        <p:spPr>
          <a:xfrm>
            <a:off x="1524000" y="2268806"/>
            <a:ext cx="7408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Использование онлайн-сервисов для создания интерактивных заданий при обучении детей в дистанционном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33994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760075" y="1761173"/>
            <a:ext cx="544712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Учи.ру</a:t>
            </a:r>
            <a:r>
              <a:rPr lang="ru-RU" sz="1200" dirty="0">
                <a:ea typeface="Roboto" pitchFamily="2" charset="0"/>
              </a:rPr>
              <a:t> — это образовательная платформа, где ученики из всех регионов России изучают школьные предметы в интерактивной форме.</a:t>
            </a:r>
            <a:endParaRPr lang="en-US" sz="1200" dirty="0">
              <a:ea typeface="Roboto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95872" y="1208251"/>
            <a:ext cx="341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distant.uchi.ru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76" y="570830"/>
            <a:ext cx="5510312" cy="6172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latin typeface="Open Sans" panose="020B0606030504020204" pitchFamily="34" charset="0"/>
              </a:rPr>
              <a:t>Учи.ру</a:t>
            </a:r>
            <a:endParaRPr lang="ru-RU" sz="2800" b="1" dirty="0">
              <a:latin typeface="Open Sans" panose="020B0606030504020204" pitchFamily="34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64114CD8-3A59-4901-9361-D32FDD6870A7}"/>
              </a:ext>
            </a:extLst>
          </p:cNvPr>
          <p:cNvSpPr>
            <a:spLocks/>
          </p:cNvSpPr>
          <p:nvPr/>
        </p:nvSpPr>
        <p:spPr bwMode="auto">
          <a:xfrm flipV="1">
            <a:off x="5339994" y="3135086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" name="Group 146">
            <a:extLst>
              <a:ext uri="{FF2B5EF4-FFF2-40B4-BE49-F238E27FC236}">
                <a16:creationId xmlns:a16="http://schemas.microsoft.com/office/drawing/2014/main" id="{E70EB3D2-3F5F-42EA-A783-2A37FDEACFA0}"/>
              </a:ext>
            </a:extLst>
          </p:cNvPr>
          <p:cNvGrpSpPr/>
          <p:nvPr/>
        </p:nvGrpSpPr>
        <p:grpSpPr>
          <a:xfrm>
            <a:off x="5940242" y="1188032"/>
            <a:ext cx="5860997" cy="5003283"/>
            <a:chOff x="4039255" y="2643099"/>
            <a:chExt cx="3990660" cy="3360412"/>
          </a:xfrm>
        </p:grpSpPr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C2A8A732-6308-4454-82F6-73CFA2C6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066B5213-0397-4479-A380-FADC91E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9A1FED10-80BE-466E-945E-538EFAF6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6057A914-1CE6-4266-ACFD-AC06CE9E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72FC1DBC-B8C0-479D-A9E5-73FA1CD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B520CF7C-8FD2-4B0B-A280-4359FCCC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BC9BC41-2AA9-4F78-8937-03F50EC0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93909255-AD84-4160-A424-B26B77B2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60BED70-B319-4D7F-A7FD-1DD6EE5B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A2E1C1B-51CB-4825-BC1C-0084CDD0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E31C6EA1-4D78-41B7-9F42-DFFCED77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8863D72C-4C9E-4AC4-851A-A03F1DCF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1FE8E70E-2D95-4B17-95D1-AE16A1BE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7C2EC205-F64E-43C6-81A8-3716F22A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3A876939-AA75-41ED-AF74-E396EFF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634DFDFE-317B-4CAB-A56A-8C963FEE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4">
              <a:extLst>
                <a:ext uri="{FF2B5EF4-FFF2-40B4-BE49-F238E27FC236}">
                  <a16:creationId xmlns:a16="http://schemas.microsoft.com/office/drawing/2014/main" id="{A4FD0DCE-0022-46DE-B2B7-9B051233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CADE5C02-D679-4DCC-BA33-9D4388D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A9D6467D-1F51-4F0F-B4A6-AD714F3A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09788F90-E843-4991-AC26-67FADE07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0E4BE006-AC6A-4908-BFB9-26F88A1E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A2EE0001-3F60-49A2-A8BE-B8CBCF2D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52852739-3C69-45AB-9588-6B5B79D2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F430C033-F701-40A5-B4EA-A279004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782314E4-3479-413D-A46D-7C8134E8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783DD873-BF02-41E2-9C73-BC26ADC3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66576419-63D0-4353-B92A-0B4A582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A9A078-1DDD-4230-82F6-FDEF07AA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EF840CAB-7FD6-45D7-847B-1805240F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1C632861-B1B4-47A1-8AAA-EADA0BC9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CC545A67-A8BA-44ED-AFAA-424496FE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8E3872F3-CC8F-420B-8A74-C23F7229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CDD2A919-48BE-49AB-8372-7A76DFA8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B1AE1F5F-02C5-4DF1-BEC0-C818CFF9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C9B22FA8-4F77-4995-99C2-8F892EC8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56454F46-59F7-4A75-BAED-035F7DAA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A1A6DFA6-303D-4222-B26D-28C5E92F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3A73C6A8-2F20-4EC3-B2B3-968EA297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2C1BEEF-A689-4311-A722-B2C2C907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24560C86-FDE8-4247-9132-252182BF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5F20A12D-71F4-4282-8C2B-FF9D91CE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74C22998-7196-49BF-9C28-258F20AF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769D4AF5-43CF-42F0-82E9-62EC6CCE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52411C64-9F6A-4C9C-ADAC-36FC5869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42B863FF-3E58-4E0D-B571-51E9836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3">
              <a:extLst>
                <a:ext uri="{FF2B5EF4-FFF2-40B4-BE49-F238E27FC236}">
                  <a16:creationId xmlns:a16="http://schemas.microsoft.com/office/drawing/2014/main" id="{E66E43E9-EE6E-4FB6-981E-AB118CC3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F5FC3ACC-2634-4880-98BA-112B2881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:a16="http://schemas.microsoft.com/office/drawing/2014/main" id="{7A97DA64-A846-4295-AD00-1650557E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:a16="http://schemas.microsoft.com/office/drawing/2014/main" id="{F6F2ED20-2D7B-43D0-AFFC-3C7BC228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F80320EF-A0B6-4FA1-834A-DD6F4EA8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8">
              <a:extLst>
                <a:ext uri="{FF2B5EF4-FFF2-40B4-BE49-F238E27FC236}">
                  <a16:creationId xmlns:a16="http://schemas.microsoft.com/office/drawing/2014/main" id="{26977F4A-16EA-4B5E-8E14-6775BD46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9">
              <a:extLst>
                <a:ext uri="{FF2B5EF4-FFF2-40B4-BE49-F238E27FC236}">
                  <a16:creationId xmlns:a16="http://schemas.microsoft.com/office/drawing/2014/main" id="{24D8FE80-4700-4836-8AF3-C7B1ABE8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0">
              <a:extLst>
                <a:ext uri="{FF2B5EF4-FFF2-40B4-BE49-F238E27FC236}">
                  <a16:creationId xmlns:a16="http://schemas.microsoft.com/office/drawing/2014/main" id="{EE93C86C-EBCE-45F9-8CC0-A0CB3218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1">
              <a:extLst>
                <a:ext uri="{FF2B5EF4-FFF2-40B4-BE49-F238E27FC236}">
                  <a16:creationId xmlns:a16="http://schemas.microsoft.com/office/drawing/2014/main" id="{E762A58C-784C-4485-8C44-8B57B6A8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2">
              <a:extLst>
                <a:ext uri="{FF2B5EF4-FFF2-40B4-BE49-F238E27FC236}">
                  <a16:creationId xmlns:a16="http://schemas.microsoft.com/office/drawing/2014/main" id="{DAAA77BA-01E0-403C-9D6E-95864ACC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3">
              <a:extLst>
                <a:ext uri="{FF2B5EF4-FFF2-40B4-BE49-F238E27FC236}">
                  <a16:creationId xmlns:a16="http://schemas.microsoft.com/office/drawing/2014/main" id="{55E37C03-392A-4257-BE3E-7B7974E4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4">
              <a:extLst>
                <a:ext uri="{FF2B5EF4-FFF2-40B4-BE49-F238E27FC236}">
                  <a16:creationId xmlns:a16="http://schemas.microsoft.com/office/drawing/2014/main" id="{45C26168-3C55-4B63-A9F7-EDBD939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5">
              <a:extLst>
                <a:ext uri="{FF2B5EF4-FFF2-40B4-BE49-F238E27FC236}">
                  <a16:creationId xmlns:a16="http://schemas.microsoft.com/office/drawing/2014/main" id="{1EFC79EC-85FA-4217-B5B0-AB470697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6">
              <a:extLst>
                <a:ext uri="{FF2B5EF4-FFF2-40B4-BE49-F238E27FC236}">
                  <a16:creationId xmlns:a16="http://schemas.microsoft.com/office/drawing/2014/main" id="{A04AAAE7-6CDE-43AD-8A20-AF37BD1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">
              <a:extLst>
                <a:ext uri="{FF2B5EF4-FFF2-40B4-BE49-F238E27FC236}">
                  <a16:creationId xmlns:a16="http://schemas.microsoft.com/office/drawing/2014/main" id="{5228C2DB-216F-4315-AD91-4B43B893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8">
              <a:extLst>
                <a:ext uri="{FF2B5EF4-FFF2-40B4-BE49-F238E27FC236}">
                  <a16:creationId xmlns:a16="http://schemas.microsoft.com/office/drawing/2014/main" id="{E997261E-3535-4603-8580-DF315331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9">
              <a:extLst>
                <a:ext uri="{FF2B5EF4-FFF2-40B4-BE49-F238E27FC236}">
                  <a16:creationId xmlns:a16="http://schemas.microsoft.com/office/drawing/2014/main" id="{844A8A4B-1D0F-4C28-ACB8-692B08FE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0">
              <a:extLst>
                <a:ext uri="{FF2B5EF4-FFF2-40B4-BE49-F238E27FC236}">
                  <a16:creationId xmlns:a16="http://schemas.microsoft.com/office/drawing/2014/main" id="{1CC33CE0-46CC-437C-AF10-C77D0C9C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1">
              <a:extLst>
                <a:ext uri="{FF2B5EF4-FFF2-40B4-BE49-F238E27FC236}">
                  <a16:creationId xmlns:a16="http://schemas.microsoft.com/office/drawing/2014/main" id="{00E8FC2B-4AA5-413C-86DA-48978E60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2">
              <a:extLst>
                <a:ext uri="{FF2B5EF4-FFF2-40B4-BE49-F238E27FC236}">
                  <a16:creationId xmlns:a16="http://schemas.microsoft.com/office/drawing/2014/main" id="{49209183-A388-4E1F-A634-ACACED04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3">
              <a:extLst>
                <a:ext uri="{FF2B5EF4-FFF2-40B4-BE49-F238E27FC236}">
                  <a16:creationId xmlns:a16="http://schemas.microsoft.com/office/drawing/2014/main" id="{C8506E2F-96E8-4AD8-93C3-47391855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D2EABCE3-1E69-4662-BB48-455CCB86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5">
              <a:extLst>
                <a:ext uri="{FF2B5EF4-FFF2-40B4-BE49-F238E27FC236}">
                  <a16:creationId xmlns:a16="http://schemas.microsoft.com/office/drawing/2014/main" id="{6E3B4017-9D5A-421E-AF42-A40D47BC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6">
              <a:extLst>
                <a:ext uri="{FF2B5EF4-FFF2-40B4-BE49-F238E27FC236}">
                  <a16:creationId xmlns:a16="http://schemas.microsoft.com/office/drawing/2014/main" id="{DF197C7F-4AE5-4B09-84F3-DAB563AC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">
              <a:extLst>
                <a:ext uri="{FF2B5EF4-FFF2-40B4-BE49-F238E27FC236}">
                  <a16:creationId xmlns:a16="http://schemas.microsoft.com/office/drawing/2014/main" id="{3A5AFFFA-5943-4FDA-A2EF-EE1492C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8">
              <a:extLst>
                <a:ext uri="{FF2B5EF4-FFF2-40B4-BE49-F238E27FC236}">
                  <a16:creationId xmlns:a16="http://schemas.microsoft.com/office/drawing/2014/main" id="{70DAB7DF-EEA0-44F2-85F9-216FBF21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9">
              <a:extLst>
                <a:ext uri="{FF2B5EF4-FFF2-40B4-BE49-F238E27FC236}">
                  <a16:creationId xmlns:a16="http://schemas.microsoft.com/office/drawing/2014/main" id="{3E10AA1B-942C-4A5B-AD2E-16782E39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0">
              <a:extLst>
                <a:ext uri="{FF2B5EF4-FFF2-40B4-BE49-F238E27FC236}">
                  <a16:creationId xmlns:a16="http://schemas.microsoft.com/office/drawing/2014/main" id="{2989EE4D-80CB-4637-A4A0-B7A096FA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1">
              <a:extLst>
                <a:ext uri="{FF2B5EF4-FFF2-40B4-BE49-F238E27FC236}">
                  <a16:creationId xmlns:a16="http://schemas.microsoft.com/office/drawing/2014/main" id="{F09B1B91-F228-4285-A021-77152182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2">
              <a:extLst>
                <a:ext uri="{FF2B5EF4-FFF2-40B4-BE49-F238E27FC236}">
                  <a16:creationId xmlns:a16="http://schemas.microsoft.com/office/drawing/2014/main" id="{F92DC469-84A8-4624-91B8-BFB22C283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3">
              <a:extLst>
                <a:ext uri="{FF2B5EF4-FFF2-40B4-BE49-F238E27FC236}">
                  <a16:creationId xmlns:a16="http://schemas.microsoft.com/office/drawing/2014/main" id="{F86ADC9B-BBDC-4BC4-8A11-649A4D64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4">
              <a:extLst>
                <a:ext uri="{FF2B5EF4-FFF2-40B4-BE49-F238E27FC236}">
                  <a16:creationId xmlns:a16="http://schemas.microsoft.com/office/drawing/2014/main" id="{39FF303B-F34A-4F4D-88A3-C2B6C3B5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5">
              <a:extLst>
                <a:ext uri="{FF2B5EF4-FFF2-40B4-BE49-F238E27FC236}">
                  <a16:creationId xmlns:a16="http://schemas.microsoft.com/office/drawing/2014/main" id="{B630A957-269B-4FF5-9A38-C5D2F6E9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6">
              <a:extLst>
                <a:ext uri="{FF2B5EF4-FFF2-40B4-BE49-F238E27FC236}">
                  <a16:creationId xmlns:a16="http://schemas.microsoft.com/office/drawing/2014/main" id="{9EBD1660-3718-48E1-AE77-B28AC5F2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7">
              <a:extLst>
                <a:ext uri="{FF2B5EF4-FFF2-40B4-BE49-F238E27FC236}">
                  <a16:creationId xmlns:a16="http://schemas.microsoft.com/office/drawing/2014/main" id="{AF127AC7-11C1-4EB5-A862-9FF1501C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8">
              <a:extLst>
                <a:ext uri="{FF2B5EF4-FFF2-40B4-BE49-F238E27FC236}">
                  <a16:creationId xmlns:a16="http://schemas.microsoft.com/office/drawing/2014/main" id="{4E2ABFFF-2CD7-4C4B-B03B-124D7E9D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9">
              <a:extLst>
                <a:ext uri="{FF2B5EF4-FFF2-40B4-BE49-F238E27FC236}">
                  <a16:creationId xmlns:a16="http://schemas.microsoft.com/office/drawing/2014/main" id="{07D3A35A-D50F-452C-BC55-B0D8D727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0">
              <a:extLst>
                <a:ext uri="{FF2B5EF4-FFF2-40B4-BE49-F238E27FC236}">
                  <a16:creationId xmlns:a16="http://schemas.microsoft.com/office/drawing/2014/main" id="{901A0DC7-7DB8-432E-B567-5A81849F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064C6E85-7A42-4C57-9BC2-5DAE16D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96">
              <a:extLst>
                <a:ext uri="{FF2B5EF4-FFF2-40B4-BE49-F238E27FC236}">
                  <a16:creationId xmlns:a16="http://schemas.microsoft.com/office/drawing/2014/main" id="{E3D5BD15-9A6A-4F43-B1A9-36CB1FA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98">
              <a:extLst>
                <a:ext uri="{FF2B5EF4-FFF2-40B4-BE49-F238E27FC236}">
                  <a16:creationId xmlns:a16="http://schemas.microsoft.com/office/drawing/2014/main" id="{74DDC4B4-2213-4EAF-AD5A-43447011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05">
              <a:extLst>
                <a:ext uri="{FF2B5EF4-FFF2-40B4-BE49-F238E27FC236}">
                  <a16:creationId xmlns:a16="http://schemas.microsoft.com/office/drawing/2014/main" id="{1FDB013C-B503-4552-A0B8-59534E00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06">
              <a:extLst>
                <a:ext uri="{FF2B5EF4-FFF2-40B4-BE49-F238E27FC236}">
                  <a16:creationId xmlns:a16="http://schemas.microsoft.com/office/drawing/2014/main" id="{2EA20E8D-465A-4EF3-A549-E1B1A7CB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07">
              <a:extLst>
                <a:ext uri="{FF2B5EF4-FFF2-40B4-BE49-F238E27FC236}">
                  <a16:creationId xmlns:a16="http://schemas.microsoft.com/office/drawing/2014/main" id="{C3EB9B05-2F44-489E-BC79-FDADC89F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08">
              <a:extLst>
                <a:ext uri="{FF2B5EF4-FFF2-40B4-BE49-F238E27FC236}">
                  <a16:creationId xmlns:a16="http://schemas.microsoft.com/office/drawing/2014/main" id="{6FCE02B7-78E7-4952-8577-4482C4E7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50E47624-0AD0-4A33-9667-5F92F04F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73" y="1486483"/>
            <a:ext cx="4562612" cy="2910227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5BA498FC-5255-4A59-8DD0-34B171D07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52" y="2916618"/>
            <a:ext cx="3700600" cy="2037682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579AEEB3-EDDD-422F-9A8A-55FBBBF2D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0" y="4269810"/>
            <a:ext cx="3689693" cy="20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>
            <a:extLst>
              <a:ext uri="{FF2B5EF4-FFF2-40B4-BE49-F238E27FC236}">
                <a16:creationId xmlns:a16="http://schemas.microsoft.com/office/drawing/2014/main" id="{8EC96BF9-8024-40CC-A995-342DFA414E66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6180882" y="2154717"/>
            <a:ext cx="544712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ЯКласс</a:t>
            </a:r>
            <a:r>
              <a:rPr lang="ru-RU" sz="1200" dirty="0">
                <a:ea typeface="Roboto" pitchFamily="2" charset="0"/>
              </a:rPr>
              <a:t> — это цифровой образовательный ресурс для прохождения учебной программы онлайн в рамках дистанционных тренингов для учеников.</a:t>
            </a:r>
            <a:endParaRPr lang="en-US" sz="1200" dirty="0">
              <a:ea typeface="Roboto" pitchFamily="2" charset="0"/>
            </a:endParaRPr>
          </a:p>
        </p:txBody>
      </p:sp>
      <p:grpSp>
        <p:nvGrpSpPr>
          <p:cNvPr id="10" name="Group 146">
            <a:extLst>
              <a:ext uri="{FF2B5EF4-FFF2-40B4-BE49-F238E27FC236}">
                <a16:creationId xmlns:a16="http://schemas.microsoft.com/office/drawing/2014/main" id="{8ACB8816-3197-459A-8571-F8D1C4994AEB}"/>
              </a:ext>
            </a:extLst>
          </p:cNvPr>
          <p:cNvGrpSpPr/>
          <p:nvPr/>
        </p:nvGrpSpPr>
        <p:grpSpPr>
          <a:xfrm>
            <a:off x="325606" y="1442246"/>
            <a:ext cx="5860997" cy="5003283"/>
            <a:chOff x="4039255" y="2643099"/>
            <a:chExt cx="3990660" cy="336041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CD9286-4084-413C-828D-7E3EECBF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3A1BBCE-B430-47AB-8CF8-2F96992D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BFFF45C-DC4B-41DD-B0E0-6B26BED8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D02DC6D-E18A-46A2-9827-CE7F5C1E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BC5B7A-DDD1-4DA6-9E37-F384DB9A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D65A3A-37BF-4E31-AC43-FD496FAD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99883D2-D106-4AEC-8188-601B553F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A46A5F3-75D1-44EF-BE1B-5E3F54E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C700849-B345-402C-8167-0EC2318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0B3F36-4FBC-488F-864F-0FE12A26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8430E14-486B-4B54-9207-AA004DAD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05C7-8EBD-4A04-9B30-A5A3CAC1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AEEE86C-DB41-434E-BE77-6118D797A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2F04B1C-EDD9-4864-9170-3672152E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552B77B-DB25-46B4-8E08-3C50DB26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31E1E40-8C7E-4469-9DA4-3DEBB3DE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1FEB734-0A41-4B11-9B3F-E9B629504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3A5873D-EA41-4131-BC9E-5C2C14EF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B8B9053-BD7C-4315-8356-4E02C7C8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DA6626B-D49F-4B12-A0EE-6F332D5E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A06E599-E4D2-4543-A060-27F82510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F580169-9FA1-468F-9E92-71CC5879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52C3F12-CFEB-48C1-88D9-1ECBDEDA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1404C72-7FF4-413B-90FB-DDA84639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9374B7F-EBBF-406A-ADFD-571777CF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E2D6BAB-2E9F-49AE-A903-D0E22F5E1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0D7D9A6-FEFF-4802-BC20-F0850C8F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2405CAE3-618E-4E94-91D8-5CD4795D7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67511A5-C7BC-4AB3-AD48-8FC0EA19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334807D-9A6B-4DE8-9C71-381CB176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9FA2A88-43EA-42A9-B340-132CABA3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8C7EDB91-4BB1-4B2B-B40F-58085A01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DD24A6E-DF50-43AB-A01B-C2D8C05D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3A37AE4-950E-4D5E-BEAC-8C4D0B0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EFDBC53-4C07-46AE-A1BD-76CD25AA1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B72D3675-4BA0-4041-B62A-30E8A866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00FE23A-B14E-4181-AD89-89F7A2691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545C5BC8-A1E7-4BB8-A8AE-90105F89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DD0D0319-7907-4882-9851-1738EEC9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063C5E48-2870-4939-8634-BD29D87D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0A46F90-2655-41AD-B268-8D2B5CF2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A2F02436-93DB-47A1-81DD-2D9332B8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F94D007-610D-49C2-B5CC-45C36CE3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FFC9FF5-D24D-40A0-94DC-5B4D492A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A29CDEEE-4ED8-4A6D-A4C9-3AB53B16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F7A4907F-BAB0-42B6-9FD7-AD5F12D7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4FF0D115-7DF9-4A40-86F0-67BD2AFC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C64F2EA2-AF39-4012-859C-F74504A0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66DCCD0E-CECF-41C3-8FE3-34A21ED4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2073AD63-B70D-47DC-955D-CAE215C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AEDBF62A-BB15-410D-9159-FBF7993C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F3D9D78-6179-43EA-8591-9B71F03D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49246703-73C0-4D0F-83DF-480500E6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46B2D5B5-36C0-4F5E-8774-6652DABC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CDCB1FC9-627C-432A-A8B0-6FDF7A02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36FE3528-41D2-4773-A661-A0486E77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39CC13B-27EE-4E7C-9456-829BD876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F4515EF-F8A0-415D-8239-256F39FF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42C1D8-3D5B-41CF-BAAA-585D58C0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4EAA78C-1AFA-4779-8DB6-6BBBB0E4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5BE1EF47-C512-420B-87A3-1F152262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493952-BED2-4393-98BF-4C017651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43A6854-C8BB-43E5-A9D9-D7C47C34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C329C1B5-14EC-4386-BB5D-8159C0F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D85F0F3-13F5-419A-827A-EC4FEE6B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51A2A66-C29F-4BE3-A5A8-4F506632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CB4171C-C34B-4E0E-826B-1A44E26D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C4A02221-C183-44CB-9456-B2027734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FBC206C-2216-44D8-A01C-C34258D6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3B8BDD1C-1BA8-4D43-B779-966DC110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BDF338DD-2CFC-4B73-9845-E8952B2C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EC7F39F7-FE8C-412F-A254-116C0EE5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DFF976A9-7E91-4F96-A98F-C2A8D21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7B95B20-7423-4161-B838-02A0713B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114BE75-88B2-4B54-B10C-A4F2BACD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13C77491-5C7A-4F3E-AD92-009A1CBB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F0F97E5-A3FA-494A-8833-2E23E2AC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FC8F556A-4965-45FC-A1E6-B4061198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3C3CE48F-FE59-4584-98E7-F1D7C8EA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8136F23B-CD88-42A9-89F5-3BE82475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F205F854-F9D0-45F1-8DDC-890BD033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99E614CC-CA4F-4FD7-9AC5-08DFC6D0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FF9D4788-A365-4812-82F5-C4AC85F2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71CFE177-EA67-433A-A837-4C78BF37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A2782362-ADF1-4278-BBBC-D778AB2B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A9C50ACC-CFA0-4512-BC0E-25D4C9AB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5">
              <a:extLst>
                <a:ext uri="{FF2B5EF4-FFF2-40B4-BE49-F238E27FC236}">
                  <a16:creationId xmlns:a16="http://schemas.microsoft.com/office/drawing/2014/main" id="{F22CE168-66BD-4C15-B965-10901D24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6">
              <a:extLst>
                <a:ext uri="{FF2B5EF4-FFF2-40B4-BE49-F238E27FC236}">
                  <a16:creationId xmlns:a16="http://schemas.microsoft.com/office/drawing/2014/main" id="{E27E768C-43E7-4566-A310-E0FB5317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7">
              <a:extLst>
                <a:ext uri="{FF2B5EF4-FFF2-40B4-BE49-F238E27FC236}">
                  <a16:creationId xmlns:a16="http://schemas.microsoft.com/office/drawing/2014/main" id="{7A0628CB-2E20-47A4-A566-42BCB2C7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8">
              <a:extLst>
                <a:ext uri="{FF2B5EF4-FFF2-40B4-BE49-F238E27FC236}">
                  <a16:creationId xmlns:a16="http://schemas.microsoft.com/office/drawing/2014/main" id="{83C8A059-421C-41A8-892D-D068BA16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8235928" y="1462465"/>
            <a:ext cx="3072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www.yaklass.ru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3270" y="825044"/>
            <a:ext cx="2219278" cy="61720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i="0" dirty="0" err="1">
                <a:effectLst/>
                <a:latin typeface="Open Sans" panose="020B0606030504020204" pitchFamily="34" charset="0"/>
              </a:rPr>
              <a:t>ЯКласс</a:t>
            </a:r>
            <a:endParaRPr lang="ru-RU" sz="4000" b="1" dirty="0">
              <a:latin typeface="Open Sans" panose="020B0606030504020204" pitchFamily="34" charset="0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EFE053CE-14D1-4C44-B493-D7E204B6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6" y="1698862"/>
            <a:ext cx="4585693" cy="29231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B85E596-97C0-43F5-B888-D1EB2589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41" y="3133938"/>
            <a:ext cx="3726669" cy="204512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330C09FF-2EE4-4244-A2E2-3C925E60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562" y="4392647"/>
            <a:ext cx="3765251" cy="20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>
            <a:extLst>
              <a:ext uri="{FF2B5EF4-FFF2-40B4-BE49-F238E27FC236}">
                <a16:creationId xmlns:a16="http://schemas.microsoft.com/office/drawing/2014/main" id="{8EC96BF9-8024-40CC-A995-342DFA414E66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6180882" y="2154717"/>
            <a:ext cx="54471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Взнания</a:t>
            </a:r>
            <a:r>
              <a:rPr lang="ru-RU" sz="1200" dirty="0">
                <a:ea typeface="Roboto" pitchFamily="2" charset="0"/>
              </a:rPr>
              <a:t> - это онлайн платформа для создания уроков, интерактивных видео, квестов, игр по любому предмету.</a:t>
            </a:r>
            <a:endParaRPr lang="en-US" sz="1200" dirty="0">
              <a:ea typeface="Roboto" pitchFamily="2" charset="0"/>
            </a:endParaRPr>
          </a:p>
        </p:txBody>
      </p:sp>
      <p:grpSp>
        <p:nvGrpSpPr>
          <p:cNvPr id="10" name="Group 146">
            <a:extLst>
              <a:ext uri="{FF2B5EF4-FFF2-40B4-BE49-F238E27FC236}">
                <a16:creationId xmlns:a16="http://schemas.microsoft.com/office/drawing/2014/main" id="{8ACB8816-3197-459A-8571-F8D1C4994AEB}"/>
              </a:ext>
            </a:extLst>
          </p:cNvPr>
          <p:cNvGrpSpPr/>
          <p:nvPr/>
        </p:nvGrpSpPr>
        <p:grpSpPr>
          <a:xfrm>
            <a:off x="325606" y="1442246"/>
            <a:ext cx="5860997" cy="5003283"/>
            <a:chOff x="4039255" y="2643099"/>
            <a:chExt cx="3990660" cy="336041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CD9286-4084-413C-828D-7E3EECBF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3A1BBCE-B430-47AB-8CF8-2F96992D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BFFF45C-DC4B-41DD-B0E0-6B26BED8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D02DC6D-E18A-46A2-9827-CE7F5C1E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BC5B7A-DDD1-4DA6-9E37-F384DB9A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D65A3A-37BF-4E31-AC43-FD496FAD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99883D2-D106-4AEC-8188-601B553F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A46A5F3-75D1-44EF-BE1B-5E3F54E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C700849-B345-402C-8167-0EC2318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0B3F36-4FBC-488F-864F-0FE12A26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8430E14-486B-4B54-9207-AA004DAD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05C7-8EBD-4A04-9B30-A5A3CAC1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AEEE86C-DB41-434E-BE77-6118D797A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2F04B1C-EDD9-4864-9170-3672152E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552B77B-DB25-46B4-8E08-3C50DB26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31E1E40-8C7E-4469-9DA4-3DEBB3DE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1FEB734-0A41-4B11-9B3F-E9B629504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3A5873D-EA41-4131-BC9E-5C2C14EF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B8B9053-BD7C-4315-8356-4E02C7C8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DA6626B-D49F-4B12-A0EE-6F332D5E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A06E599-E4D2-4543-A060-27F82510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F580169-9FA1-468F-9E92-71CC5879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52C3F12-CFEB-48C1-88D9-1ECBDEDA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1404C72-7FF4-413B-90FB-DDA84639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9374B7F-EBBF-406A-ADFD-571777CF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E2D6BAB-2E9F-49AE-A903-D0E22F5E1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0D7D9A6-FEFF-4802-BC20-F0850C8F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2405CAE3-618E-4E94-91D8-5CD4795D7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67511A5-C7BC-4AB3-AD48-8FC0EA19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334807D-9A6B-4DE8-9C71-381CB176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9FA2A88-43EA-42A9-B340-132CABA3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8C7EDB91-4BB1-4B2B-B40F-58085A01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DD24A6E-DF50-43AB-A01B-C2D8C05D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3A37AE4-950E-4D5E-BEAC-8C4D0B0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EFDBC53-4C07-46AE-A1BD-76CD25AA1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B72D3675-4BA0-4041-B62A-30E8A866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00FE23A-B14E-4181-AD89-89F7A2691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545C5BC8-A1E7-4BB8-A8AE-90105F89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DD0D0319-7907-4882-9851-1738EEC9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063C5E48-2870-4939-8634-BD29D87D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0A46F90-2655-41AD-B268-8D2B5CF2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A2F02436-93DB-47A1-81DD-2D9332B8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F94D007-610D-49C2-B5CC-45C36CE3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FFC9FF5-D24D-40A0-94DC-5B4D492A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A29CDEEE-4ED8-4A6D-A4C9-3AB53B16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F7A4907F-BAB0-42B6-9FD7-AD5F12D7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4FF0D115-7DF9-4A40-86F0-67BD2AFC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C64F2EA2-AF39-4012-859C-F74504A0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66DCCD0E-CECF-41C3-8FE3-34A21ED4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2073AD63-B70D-47DC-955D-CAE215C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AEDBF62A-BB15-410D-9159-FBF7993C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F3D9D78-6179-43EA-8591-9B71F03D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49246703-73C0-4D0F-83DF-480500E6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46B2D5B5-36C0-4F5E-8774-6652DABC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CDCB1FC9-627C-432A-A8B0-6FDF7A02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36FE3528-41D2-4773-A661-A0486E77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39CC13B-27EE-4E7C-9456-829BD876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F4515EF-F8A0-415D-8239-256F39FF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42C1D8-3D5B-41CF-BAAA-585D58C0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4EAA78C-1AFA-4779-8DB6-6BBBB0E4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5BE1EF47-C512-420B-87A3-1F152262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493952-BED2-4393-98BF-4C017651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43A6854-C8BB-43E5-A9D9-D7C47C34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C329C1B5-14EC-4386-BB5D-8159C0F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D85F0F3-13F5-419A-827A-EC4FEE6B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51A2A66-C29F-4BE3-A5A8-4F506632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CB4171C-C34B-4E0E-826B-1A44E26D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C4A02221-C183-44CB-9456-B2027734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FBC206C-2216-44D8-A01C-C34258D6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3B8BDD1C-1BA8-4D43-B779-966DC110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BDF338DD-2CFC-4B73-9845-E8952B2C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EC7F39F7-FE8C-412F-A254-116C0EE5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DFF976A9-7E91-4F96-A98F-C2A8D21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7B95B20-7423-4161-B838-02A0713B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114BE75-88B2-4B54-B10C-A4F2BACD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13C77491-5C7A-4F3E-AD92-009A1CBB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F0F97E5-A3FA-494A-8833-2E23E2AC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FC8F556A-4965-45FC-A1E6-B4061198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3C3CE48F-FE59-4584-98E7-F1D7C8EA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8136F23B-CD88-42A9-89F5-3BE82475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F205F854-F9D0-45F1-8DDC-890BD033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99E614CC-CA4F-4FD7-9AC5-08DFC6D0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FF9D4788-A365-4812-82F5-C4AC85F2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71CFE177-EA67-433A-A837-4C78BF37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A2782362-ADF1-4278-BBBC-D778AB2B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A9C50ACC-CFA0-4512-BC0E-25D4C9AB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5">
              <a:extLst>
                <a:ext uri="{FF2B5EF4-FFF2-40B4-BE49-F238E27FC236}">
                  <a16:creationId xmlns:a16="http://schemas.microsoft.com/office/drawing/2014/main" id="{F22CE168-66BD-4C15-B965-10901D24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6">
              <a:extLst>
                <a:ext uri="{FF2B5EF4-FFF2-40B4-BE49-F238E27FC236}">
                  <a16:creationId xmlns:a16="http://schemas.microsoft.com/office/drawing/2014/main" id="{E27E768C-43E7-4566-A310-E0FB5317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7">
              <a:extLst>
                <a:ext uri="{FF2B5EF4-FFF2-40B4-BE49-F238E27FC236}">
                  <a16:creationId xmlns:a16="http://schemas.microsoft.com/office/drawing/2014/main" id="{7A0628CB-2E20-47A4-A566-42BCB2C7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8">
              <a:extLst>
                <a:ext uri="{FF2B5EF4-FFF2-40B4-BE49-F238E27FC236}">
                  <a16:creationId xmlns:a16="http://schemas.microsoft.com/office/drawing/2014/main" id="{83C8A059-421C-41A8-892D-D068BA16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8746435" y="1462465"/>
            <a:ext cx="2562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//vznaniya.ru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46435" y="825044"/>
            <a:ext cx="2736113" cy="61720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i="0" dirty="0" err="1">
                <a:effectLst/>
                <a:latin typeface="Open Sans" panose="020B0606030504020204" pitchFamily="34" charset="0"/>
              </a:rPr>
              <a:t>Взнания</a:t>
            </a:r>
            <a:endParaRPr lang="ru-RU" sz="4000" b="1" dirty="0">
              <a:latin typeface="Open Sans" panose="020B0606030504020204" pitchFamily="34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59D80465-78AC-474F-9D94-B34B52875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5" y="1698860"/>
            <a:ext cx="4572413" cy="291499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E6A7C30-4C54-4EFE-A95E-72B19D3F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97" y="3133938"/>
            <a:ext cx="3722746" cy="204512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3E4A8EC-97D3-4A2E-8702-5329352C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364" y="4400400"/>
            <a:ext cx="3784525" cy="20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3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760075" y="1761173"/>
            <a:ext cx="544712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Skysmart</a:t>
            </a:r>
            <a:r>
              <a:rPr lang="ru-RU" sz="1200" dirty="0">
                <a:ea typeface="Roboto" pitchFamily="2" charset="0"/>
              </a:rPr>
              <a:t> – это интернет-платформа для обучения по различным дисциплинам: математика; обществознание; русский язык; физика; история; информатика..</a:t>
            </a:r>
            <a:endParaRPr lang="en-US" sz="1200" dirty="0">
              <a:ea typeface="Roboto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95872" y="1208251"/>
            <a:ext cx="4029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edu.skysmart.ru/login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76" y="570830"/>
            <a:ext cx="5510312" cy="61720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atin typeface="Open Sans" panose="020B0606030504020204" pitchFamily="34" charset="0"/>
              </a:rPr>
              <a:t>SkySmart</a:t>
            </a:r>
            <a:endParaRPr lang="ru-RU" sz="2800" b="1" dirty="0">
              <a:latin typeface="Open Sans" panose="020B0606030504020204" pitchFamily="34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64114CD8-3A59-4901-9361-D32FDD6870A7}"/>
              </a:ext>
            </a:extLst>
          </p:cNvPr>
          <p:cNvSpPr>
            <a:spLocks/>
          </p:cNvSpPr>
          <p:nvPr/>
        </p:nvSpPr>
        <p:spPr bwMode="auto">
          <a:xfrm flipV="1">
            <a:off x="5339994" y="3135086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" name="Group 146">
            <a:extLst>
              <a:ext uri="{FF2B5EF4-FFF2-40B4-BE49-F238E27FC236}">
                <a16:creationId xmlns:a16="http://schemas.microsoft.com/office/drawing/2014/main" id="{E70EB3D2-3F5F-42EA-A783-2A37FDEACFA0}"/>
              </a:ext>
            </a:extLst>
          </p:cNvPr>
          <p:cNvGrpSpPr/>
          <p:nvPr/>
        </p:nvGrpSpPr>
        <p:grpSpPr>
          <a:xfrm>
            <a:off x="5940242" y="1188032"/>
            <a:ext cx="5860997" cy="5003283"/>
            <a:chOff x="4039255" y="2643099"/>
            <a:chExt cx="3990660" cy="3360412"/>
          </a:xfrm>
        </p:grpSpPr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C2A8A732-6308-4454-82F6-73CFA2C6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066B5213-0397-4479-A380-FADC91E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9A1FED10-80BE-466E-945E-538EFAF6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6057A914-1CE6-4266-ACFD-AC06CE9E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72FC1DBC-B8C0-479D-A9E5-73FA1CD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B520CF7C-8FD2-4B0B-A280-4359FCCC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BC9BC41-2AA9-4F78-8937-03F50EC0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93909255-AD84-4160-A424-B26B77B2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60BED70-B319-4D7F-A7FD-1DD6EE5B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A2E1C1B-51CB-4825-BC1C-0084CDD0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E31C6EA1-4D78-41B7-9F42-DFFCED77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8863D72C-4C9E-4AC4-851A-A03F1DCF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1FE8E70E-2D95-4B17-95D1-AE16A1BE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7C2EC205-F64E-43C6-81A8-3716F22A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3A876939-AA75-41ED-AF74-E396EFF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634DFDFE-317B-4CAB-A56A-8C963FEE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4">
              <a:extLst>
                <a:ext uri="{FF2B5EF4-FFF2-40B4-BE49-F238E27FC236}">
                  <a16:creationId xmlns:a16="http://schemas.microsoft.com/office/drawing/2014/main" id="{A4FD0DCE-0022-46DE-B2B7-9B051233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CADE5C02-D679-4DCC-BA33-9D4388D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A9D6467D-1F51-4F0F-B4A6-AD714F3A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09788F90-E843-4991-AC26-67FADE07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0E4BE006-AC6A-4908-BFB9-26F88A1E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A2EE0001-3F60-49A2-A8BE-B8CBCF2D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52852739-3C69-45AB-9588-6B5B79D2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F430C033-F701-40A5-B4EA-A279004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782314E4-3479-413D-A46D-7C8134E8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783DD873-BF02-41E2-9C73-BC26ADC3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66576419-63D0-4353-B92A-0B4A582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A9A078-1DDD-4230-82F6-FDEF07AA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EF840CAB-7FD6-45D7-847B-1805240F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1C632861-B1B4-47A1-8AAA-EADA0BC9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CC545A67-A8BA-44ED-AFAA-424496FE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8E3872F3-CC8F-420B-8A74-C23F7229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CDD2A919-48BE-49AB-8372-7A76DFA8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B1AE1F5F-02C5-4DF1-BEC0-C818CFF9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C9B22FA8-4F77-4995-99C2-8F892EC8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56454F46-59F7-4A75-BAED-035F7DAA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A1A6DFA6-303D-4222-B26D-28C5E92F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3A73C6A8-2F20-4EC3-B2B3-968EA297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2C1BEEF-A689-4311-A722-B2C2C907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24560C86-FDE8-4247-9132-252182BF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5F20A12D-71F4-4282-8C2B-FF9D91CE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74C22998-7196-49BF-9C28-258F20AF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769D4AF5-43CF-42F0-82E9-62EC6CCE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52411C64-9F6A-4C9C-ADAC-36FC5869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42B863FF-3E58-4E0D-B571-51E9836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3">
              <a:extLst>
                <a:ext uri="{FF2B5EF4-FFF2-40B4-BE49-F238E27FC236}">
                  <a16:creationId xmlns:a16="http://schemas.microsoft.com/office/drawing/2014/main" id="{E66E43E9-EE6E-4FB6-981E-AB118CC3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F5FC3ACC-2634-4880-98BA-112B2881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:a16="http://schemas.microsoft.com/office/drawing/2014/main" id="{7A97DA64-A846-4295-AD00-1650557E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:a16="http://schemas.microsoft.com/office/drawing/2014/main" id="{F6F2ED20-2D7B-43D0-AFFC-3C7BC228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F80320EF-A0B6-4FA1-834A-DD6F4EA8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8">
              <a:extLst>
                <a:ext uri="{FF2B5EF4-FFF2-40B4-BE49-F238E27FC236}">
                  <a16:creationId xmlns:a16="http://schemas.microsoft.com/office/drawing/2014/main" id="{26977F4A-16EA-4B5E-8E14-6775BD46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9">
              <a:extLst>
                <a:ext uri="{FF2B5EF4-FFF2-40B4-BE49-F238E27FC236}">
                  <a16:creationId xmlns:a16="http://schemas.microsoft.com/office/drawing/2014/main" id="{24D8FE80-4700-4836-8AF3-C7B1ABE8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0">
              <a:extLst>
                <a:ext uri="{FF2B5EF4-FFF2-40B4-BE49-F238E27FC236}">
                  <a16:creationId xmlns:a16="http://schemas.microsoft.com/office/drawing/2014/main" id="{EE93C86C-EBCE-45F9-8CC0-A0CB3218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1">
              <a:extLst>
                <a:ext uri="{FF2B5EF4-FFF2-40B4-BE49-F238E27FC236}">
                  <a16:creationId xmlns:a16="http://schemas.microsoft.com/office/drawing/2014/main" id="{E762A58C-784C-4485-8C44-8B57B6A8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2">
              <a:extLst>
                <a:ext uri="{FF2B5EF4-FFF2-40B4-BE49-F238E27FC236}">
                  <a16:creationId xmlns:a16="http://schemas.microsoft.com/office/drawing/2014/main" id="{DAAA77BA-01E0-403C-9D6E-95864ACC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3">
              <a:extLst>
                <a:ext uri="{FF2B5EF4-FFF2-40B4-BE49-F238E27FC236}">
                  <a16:creationId xmlns:a16="http://schemas.microsoft.com/office/drawing/2014/main" id="{55E37C03-392A-4257-BE3E-7B7974E4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4">
              <a:extLst>
                <a:ext uri="{FF2B5EF4-FFF2-40B4-BE49-F238E27FC236}">
                  <a16:creationId xmlns:a16="http://schemas.microsoft.com/office/drawing/2014/main" id="{45C26168-3C55-4B63-A9F7-EDBD939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5">
              <a:extLst>
                <a:ext uri="{FF2B5EF4-FFF2-40B4-BE49-F238E27FC236}">
                  <a16:creationId xmlns:a16="http://schemas.microsoft.com/office/drawing/2014/main" id="{1EFC79EC-85FA-4217-B5B0-AB470697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6">
              <a:extLst>
                <a:ext uri="{FF2B5EF4-FFF2-40B4-BE49-F238E27FC236}">
                  <a16:creationId xmlns:a16="http://schemas.microsoft.com/office/drawing/2014/main" id="{A04AAAE7-6CDE-43AD-8A20-AF37BD1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">
              <a:extLst>
                <a:ext uri="{FF2B5EF4-FFF2-40B4-BE49-F238E27FC236}">
                  <a16:creationId xmlns:a16="http://schemas.microsoft.com/office/drawing/2014/main" id="{5228C2DB-216F-4315-AD91-4B43B893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8">
              <a:extLst>
                <a:ext uri="{FF2B5EF4-FFF2-40B4-BE49-F238E27FC236}">
                  <a16:creationId xmlns:a16="http://schemas.microsoft.com/office/drawing/2014/main" id="{E997261E-3535-4603-8580-DF315331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9">
              <a:extLst>
                <a:ext uri="{FF2B5EF4-FFF2-40B4-BE49-F238E27FC236}">
                  <a16:creationId xmlns:a16="http://schemas.microsoft.com/office/drawing/2014/main" id="{844A8A4B-1D0F-4C28-ACB8-692B08FE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0">
              <a:extLst>
                <a:ext uri="{FF2B5EF4-FFF2-40B4-BE49-F238E27FC236}">
                  <a16:creationId xmlns:a16="http://schemas.microsoft.com/office/drawing/2014/main" id="{1CC33CE0-46CC-437C-AF10-C77D0C9C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1">
              <a:extLst>
                <a:ext uri="{FF2B5EF4-FFF2-40B4-BE49-F238E27FC236}">
                  <a16:creationId xmlns:a16="http://schemas.microsoft.com/office/drawing/2014/main" id="{00E8FC2B-4AA5-413C-86DA-48978E60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2">
              <a:extLst>
                <a:ext uri="{FF2B5EF4-FFF2-40B4-BE49-F238E27FC236}">
                  <a16:creationId xmlns:a16="http://schemas.microsoft.com/office/drawing/2014/main" id="{49209183-A388-4E1F-A634-ACACED04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3">
              <a:extLst>
                <a:ext uri="{FF2B5EF4-FFF2-40B4-BE49-F238E27FC236}">
                  <a16:creationId xmlns:a16="http://schemas.microsoft.com/office/drawing/2014/main" id="{C8506E2F-96E8-4AD8-93C3-47391855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D2EABCE3-1E69-4662-BB48-455CCB86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5">
              <a:extLst>
                <a:ext uri="{FF2B5EF4-FFF2-40B4-BE49-F238E27FC236}">
                  <a16:creationId xmlns:a16="http://schemas.microsoft.com/office/drawing/2014/main" id="{6E3B4017-9D5A-421E-AF42-A40D47BC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6">
              <a:extLst>
                <a:ext uri="{FF2B5EF4-FFF2-40B4-BE49-F238E27FC236}">
                  <a16:creationId xmlns:a16="http://schemas.microsoft.com/office/drawing/2014/main" id="{DF197C7F-4AE5-4B09-84F3-DAB563AC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">
              <a:extLst>
                <a:ext uri="{FF2B5EF4-FFF2-40B4-BE49-F238E27FC236}">
                  <a16:creationId xmlns:a16="http://schemas.microsoft.com/office/drawing/2014/main" id="{3A5AFFFA-5943-4FDA-A2EF-EE1492C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8">
              <a:extLst>
                <a:ext uri="{FF2B5EF4-FFF2-40B4-BE49-F238E27FC236}">
                  <a16:creationId xmlns:a16="http://schemas.microsoft.com/office/drawing/2014/main" id="{70DAB7DF-EEA0-44F2-85F9-216FBF21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9">
              <a:extLst>
                <a:ext uri="{FF2B5EF4-FFF2-40B4-BE49-F238E27FC236}">
                  <a16:creationId xmlns:a16="http://schemas.microsoft.com/office/drawing/2014/main" id="{3E10AA1B-942C-4A5B-AD2E-16782E39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0">
              <a:extLst>
                <a:ext uri="{FF2B5EF4-FFF2-40B4-BE49-F238E27FC236}">
                  <a16:creationId xmlns:a16="http://schemas.microsoft.com/office/drawing/2014/main" id="{2989EE4D-80CB-4637-A4A0-B7A096FA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1">
              <a:extLst>
                <a:ext uri="{FF2B5EF4-FFF2-40B4-BE49-F238E27FC236}">
                  <a16:creationId xmlns:a16="http://schemas.microsoft.com/office/drawing/2014/main" id="{F09B1B91-F228-4285-A021-77152182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2">
              <a:extLst>
                <a:ext uri="{FF2B5EF4-FFF2-40B4-BE49-F238E27FC236}">
                  <a16:creationId xmlns:a16="http://schemas.microsoft.com/office/drawing/2014/main" id="{F92DC469-84A8-4624-91B8-BFB22C283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3">
              <a:extLst>
                <a:ext uri="{FF2B5EF4-FFF2-40B4-BE49-F238E27FC236}">
                  <a16:creationId xmlns:a16="http://schemas.microsoft.com/office/drawing/2014/main" id="{F86ADC9B-BBDC-4BC4-8A11-649A4D64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4">
              <a:extLst>
                <a:ext uri="{FF2B5EF4-FFF2-40B4-BE49-F238E27FC236}">
                  <a16:creationId xmlns:a16="http://schemas.microsoft.com/office/drawing/2014/main" id="{39FF303B-F34A-4F4D-88A3-C2B6C3B5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5">
              <a:extLst>
                <a:ext uri="{FF2B5EF4-FFF2-40B4-BE49-F238E27FC236}">
                  <a16:creationId xmlns:a16="http://schemas.microsoft.com/office/drawing/2014/main" id="{B630A957-269B-4FF5-9A38-C5D2F6E9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6">
              <a:extLst>
                <a:ext uri="{FF2B5EF4-FFF2-40B4-BE49-F238E27FC236}">
                  <a16:creationId xmlns:a16="http://schemas.microsoft.com/office/drawing/2014/main" id="{9EBD1660-3718-48E1-AE77-B28AC5F2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7">
              <a:extLst>
                <a:ext uri="{FF2B5EF4-FFF2-40B4-BE49-F238E27FC236}">
                  <a16:creationId xmlns:a16="http://schemas.microsoft.com/office/drawing/2014/main" id="{AF127AC7-11C1-4EB5-A862-9FF1501C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8">
              <a:extLst>
                <a:ext uri="{FF2B5EF4-FFF2-40B4-BE49-F238E27FC236}">
                  <a16:creationId xmlns:a16="http://schemas.microsoft.com/office/drawing/2014/main" id="{4E2ABFFF-2CD7-4C4B-B03B-124D7E9D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9">
              <a:extLst>
                <a:ext uri="{FF2B5EF4-FFF2-40B4-BE49-F238E27FC236}">
                  <a16:creationId xmlns:a16="http://schemas.microsoft.com/office/drawing/2014/main" id="{07D3A35A-D50F-452C-BC55-B0D8D727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0">
              <a:extLst>
                <a:ext uri="{FF2B5EF4-FFF2-40B4-BE49-F238E27FC236}">
                  <a16:creationId xmlns:a16="http://schemas.microsoft.com/office/drawing/2014/main" id="{901A0DC7-7DB8-432E-B567-5A81849F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064C6E85-7A42-4C57-9BC2-5DAE16D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96">
              <a:extLst>
                <a:ext uri="{FF2B5EF4-FFF2-40B4-BE49-F238E27FC236}">
                  <a16:creationId xmlns:a16="http://schemas.microsoft.com/office/drawing/2014/main" id="{E3D5BD15-9A6A-4F43-B1A9-36CB1FA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98">
              <a:extLst>
                <a:ext uri="{FF2B5EF4-FFF2-40B4-BE49-F238E27FC236}">
                  <a16:creationId xmlns:a16="http://schemas.microsoft.com/office/drawing/2014/main" id="{74DDC4B4-2213-4EAF-AD5A-43447011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05">
              <a:extLst>
                <a:ext uri="{FF2B5EF4-FFF2-40B4-BE49-F238E27FC236}">
                  <a16:creationId xmlns:a16="http://schemas.microsoft.com/office/drawing/2014/main" id="{1FDB013C-B503-4552-A0B8-59534E00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06">
              <a:extLst>
                <a:ext uri="{FF2B5EF4-FFF2-40B4-BE49-F238E27FC236}">
                  <a16:creationId xmlns:a16="http://schemas.microsoft.com/office/drawing/2014/main" id="{2EA20E8D-465A-4EF3-A549-E1B1A7CB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07">
              <a:extLst>
                <a:ext uri="{FF2B5EF4-FFF2-40B4-BE49-F238E27FC236}">
                  <a16:creationId xmlns:a16="http://schemas.microsoft.com/office/drawing/2014/main" id="{C3EB9B05-2F44-489E-BC79-FDADC89F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08">
              <a:extLst>
                <a:ext uri="{FF2B5EF4-FFF2-40B4-BE49-F238E27FC236}">
                  <a16:creationId xmlns:a16="http://schemas.microsoft.com/office/drawing/2014/main" id="{6FCE02B7-78E7-4952-8577-4482C4E7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E54C79D-631C-426F-836F-8F2E7B7A8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43" y="1479104"/>
            <a:ext cx="4562612" cy="2888735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95BD9B42-0782-432C-8BA6-F44C8F3C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85" y="2916619"/>
            <a:ext cx="3689693" cy="2037682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03F3241E-1944-446C-86EF-BCD6628F5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6" y="4252284"/>
            <a:ext cx="3662612" cy="20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990BBA34-22B3-49FF-A054-F8BEFDCE64C3}"/>
              </a:ext>
            </a:extLst>
          </p:cNvPr>
          <p:cNvSpPr txBox="1"/>
          <p:nvPr/>
        </p:nvSpPr>
        <p:spPr>
          <a:xfrm>
            <a:off x="1378131" y="1340495"/>
            <a:ext cx="101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4C758CA0-D9AB-40E4-AAA8-559E14EE6B60}"/>
              </a:ext>
            </a:extLst>
          </p:cNvPr>
          <p:cNvSpPr>
            <a:spLocks/>
          </p:cNvSpPr>
          <p:nvPr/>
        </p:nvSpPr>
        <p:spPr bwMode="auto">
          <a:xfrm>
            <a:off x="5339994" y="0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8EB5E5D-FA59-43A9-93B7-2397DD6B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1" y="1490777"/>
            <a:ext cx="6126199" cy="394883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CA3B906-A730-46B5-BB0E-52E9539E2474}"/>
              </a:ext>
            </a:extLst>
          </p:cNvPr>
          <p:cNvSpPr txBox="1"/>
          <p:nvPr/>
        </p:nvSpPr>
        <p:spPr>
          <a:xfrm>
            <a:off x="9208893" y="2163264"/>
            <a:ext cx="2479221" cy="89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0" i="0" dirty="0">
                <a:effectLst/>
                <a:latin typeface="Inter"/>
              </a:rPr>
              <a:t>Подготовка к ВПР, ОГЭ, ЕГЭ, олимпиадам и проектным конкурсам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3FF573-3012-4A91-B44F-6F1CD6D8A177}"/>
              </a:ext>
            </a:extLst>
          </p:cNvPr>
          <p:cNvSpPr txBox="1"/>
          <p:nvPr/>
        </p:nvSpPr>
        <p:spPr>
          <a:xfrm>
            <a:off x="9255286" y="4701873"/>
            <a:ext cx="2479221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0" i="0" dirty="0">
                <a:effectLst/>
                <a:latin typeface="Inter"/>
              </a:rPr>
              <a:t>Единый вход во все образовательные платформы</a:t>
            </a: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F5B91B-A505-420D-AA1C-E81C59CC22DA}"/>
              </a:ext>
            </a:extLst>
          </p:cNvPr>
          <p:cNvSpPr txBox="1"/>
          <p:nvPr/>
        </p:nvSpPr>
        <p:spPr>
          <a:xfrm>
            <a:off x="491562" y="2306547"/>
            <a:ext cx="2479221" cy="89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b="0" i="0" dirty="0">
                <a:effectLst/>
                <a:latin typeface="Inter"/>
              </a:rPr>
              <a:t>Помощь с выполнением домашнего задания, отслеживание успеваемости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8644AC-B679-4A77-8928-57EB7748B9FE}"/>
              </a:ext>
            </a:extLst>
          </p:cNvPr>
          <p:cNvSpPr txBox="1"/>
          <p:nvPr/>
        </p:nvSpPr>
        <p:spPr>
          <a:xfrm>
            <a:off x="491562" y="4803598"/>
            <a:ext cx="2479221" cy="34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b="0" i="0" dirty="0">
                <a:effectLst/>
                <a:latin typeface="Inter"/>
              </a:rPr>
              <a:t>Сбор цифрового портфолио</a:t>
            </a:r>
            <a:endParaRPr lang="en-US" sz="12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73AD72B-1618-4B70-ADF6-C30217BEB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171" y="582366"/>
            <a:ext cx="9274630" cy="617202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>
                <a:effectLst/>
              </a:rPr>
              <a:t>Цифровой образовательный контент</a:t>
            </a:r>
            <a:endParaRPr lang="ru-RU" sz="3600" b="1" dirty="0"/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id="{A4CB55F2-B6F8-49A7-9CE3-047AA265710C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C06F2092-2FF5-44B1-B942-8C6121AB4F52}"/>
              </a:ext>
            </a:extLst>
          </p:cNvPr>
          <p:cNvSpPr/>
          <p:nvPr/>
        </p:nvSpPr>
        <p:spPr>
          <a:xfrm>
            <a:off x="2412715" y="1459580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8">
            <a:extLst>
              <a:ext uri="{FF2B5EF4-FFF2-40B4-BE49-F238E27FC236}">
                <a16:creationId xmlns:a16="http://schemas.microsoft.com/office/drawing/2014/main" id="{F9B36C40-ABB3-4EE8-B6CE-1B760E049E6B}"/>
              </a:ext>
            </a:extLst>
          </p:cNvPr>
          <p:cNvSpPr/>
          <p:nvPr/>
        </p:nvSpPr>
        <p:spPr>
          <a:xfrm>
            <a:off x="2380547" y="3747408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23EE74-9F42-4391-BF20-0E67AF4CD001}"/>
              </a:ext>
            </a:extLst>
          </p:cNvPr>
          <p:cNvSpPr txBox="1"/>
          <p:nvPr/>
        </p:nvSpPr>
        <p:spPr>
          <a:xfrm>
            <a:off x="1383325" y="3735707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02</a:t>
            </a:r>
          </a:p>
        </p:txBody>
      </p:sp>
      <p:sp>
        <p:nvSpPr>
          <p:cNvPr id="54" name="Rectangle: Rounded Corners 12">
            <a:extLst>
              <a:ext uri="{FF2B5EF4-FFF2-40B4-BE49-F238E27FC236}">
                <a16:creationId xmlns:a16="http://schemas.microsoft.com/office/drawing/2014/main" id="{ED62E37D-CC5D-42AB-84A8-0AB91CC474B3}"/>
              </a:ext>
            </a:extLst>
          </p:cNvPr>
          <p:cNvSpPr/>
          <p:nvPr/>
        </p:nvSpPr>
        <p:spPr>
          <a:xfrm>
            <a:off x="10913212" y="3727129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5101BC-3DCE-4E50-AFD1-6D579866F473}"/>
              </a:ext>
            </a:extLst>
          </p:cNvPr>
          <p:cNvSpPr txBox="1"/>
          <p:nvPr/>
        </p:nvSpPr>
        <p:spPr>
          <a:xfrm>
            <a:off x="9782769" y="1340495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03</a:t>
            </a:r>
          </a:p>
        </p:txBody>
      </p:sp>
      <p:sp>
        <p:nvSpPr>
          <p:cNvPr id="56" name="Rectangle: Rounded Corners 16">
            <a:extLst>
              <a:ext uri="{FF2B5EF4-FFF2-40B4-BE49-F238E27FC236}">
                <a16:creationId xmlns:a16="http://schemas.microsoft.com/office/drawing/2014/main" id="{66850ED1-B103-41CB-A31D-DF1FA3479EBD}"/>
              </a:ext>
            </a:extLst>
          </p:cNvPr>
          <p:cNvSpPr/>
          <p:nvPr/>
        </p:nvSpPr>
        <p:spPr>
          <a:xfrm>
            <a:off x="10913212" y="1446517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D86A06-5F31-4F54-8CCD-B3BFB7CF3A8D}"/>
              </a:ext>
            </a:extLst>
          </p:cNvPr>
          <p:cNvSpPr txBox="1"/>
          <p:nvPr/>
        </p:nvSpPr>
        <p:spPr>
          <a:xfrm>
            <a:off x="9782768" y="3723298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4841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/>
      <p:bldP spid="39" grpId="0"/>
      <p:bldP spid="41" grpId="0"/>
      <p:bldP spid="43" grpId="0"/>
      <p:bldP spid="50" grpId="0" animBg="1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B48744-DF9B-4ACB-BE95-84DAD417D2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00FC9-FC5C-4370-8B99-43C482DCEAE0}"/>
              </a:ext>
            </a:extLst>
          </p:cNvPr>
          <p:cNvGrpSpPr/>
          <p:nvPr/>
        </p:nvGrpSpPr>
        <p:grpSpPr>
          <a:xfrm>
            <a:off x="130396" y="0"/>
            <a:ext cx="4769264" cy="2324850"/>
            <a:chOff x="130396" y="-1587"/>
            <a:chExt cx="4769264" cy="2324850"/>
          </a:xfrm>
          <a:gradFill>
            <a:gsLst>
              <a:gs pos="0">
                <a:schemeClr val="accent1">
                  <a:alpha val="70000"/>
                </a:schemeClr>
              </a:gs>
              <a:gs pos="53100">
                <a:schemeClr val="accent2">
                  <a:alpha val="85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400000" scaled="0"/>
          </a:gradFill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C06722B-73AA-4F02-96DC-501C8C8C47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396" y="-1587"/>
              <a:ext cx="4769264" cy="2324850"/>
            </a:xfrm>
            <a:custGeom>
              <a:avLst/>
              <a:gdLst>
                <a:gd name="T0" fmla="*/ 297 w 1043"/>
                <a:gd name="T1" fmla="*/ 114 h 507"/>
                <a:gd name="T2" fmla="*/ 763 w 1043"/>
                <a:gd name="T3" fmla="*/ 384 h 507"/>
                <a:gd name="T4" fmla="*/ 1043 w 1043"/>
                <a:gd name="T5" fmla="*/ 0 h 507"/>
                <a:gd name="T6" fmla="*/ 0 w 1043"/>
                <a:gd name="T7" fmla="*/ 0 h 507"/>
                <a:gd name="T8" fmla="*/ 297 w 1043"/>
                <a:gd name="T9" fmla="*/ 11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07">
                  <a:moveTo>
                    <a:pt x="297" y="114"/>
                  </a:moveTo>
                  <a:cubicBezTo>
                    <a:pt x="519" y="72"/>
                    <a:pt x="416" y="507"/>
                    <a:pt x="763" y="384"/>
                  </a:cubicBezTo>
                  <a:cubicBezTo>
                    <a:pt x="971" y="311"/>
                    <a:pt x="1030" y="132"/>
                    <a:pt x="10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85"/>
                    <a:pt x="187" y="134"/>
                    <a:pt x="297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6C2425-60C5-4650-A879-8D0C8FCD9ECE}"/>
                </a:ext>
              </a:extLst>
            </p:cNvPr>
            <p:cNvSpPr/>
            <p:nvPr/>
          </p:nvSpPr>
          <p:spPr>
            <a:xfrm>
              <a:off x="3732505" y="1160838"/>
              <a:ext cx="796071" cy="7960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36">
            <a:extLst>
              <a:ext uri="{FF2B5EF4-FFF2-40B4-BE49-F238E27FC236}">
                <a16:creationId xmlns:a16="http://schemas.microsoft.com/office/drawing/2014/main" id="{4650F1DD-5E0B-454B-ABDA-7D9239167EF6}"/>
              </a:ext>
            </a:extLst>
          </p:cNvPr>
          <p:cNvSpPr>
            <a:spLocks/>
          </p:cNvSpPr>
          <p:nvPr/>
        </p:nvSpPr>
        <p:spPr bwMode="auto">
          <a:xfrm flipH="1">
            <a:off x="3342266" y="3891843"/>
            <a:ext cx="8896776" cy="3249736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53100">
                <a:schemeClr val="accent2">
                  <a:alpha val="85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C4362-6C23-4923-B76E-EF150E519F24}"/>
              </a:ext>
            </a:extLst>
          </p:cNvPr>
          <p:cNvSpPr txBox="1"/>
          <p:nvPr/>
        </p:nvSpPr>
        <p:spPr>
          <a:xfrm>
            <a:off x="4193250" y="2735324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95518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6">
            <a:extLst>
              <a:ext uri="{FF2B5EF4-FFF2-40B4-BE49-F238E27FC236}">
                <a16:creationId xmlns:a16="http://schemas.microsoft.com/office/drawing/2014/main" id="{6737C1FF-EFA9-42A0-BCB3-05F73436A257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9902050F-3970-4B21-B3FF-4DED08835791}"/>
              </a:ext>
            </a:extLst>
          </p:cNvPr>
          <p:cNvSpPr>
            <a:spLocks/>
          </p:cNvSpPr>
          <p:nvPr/>
        </p:nvSpPr>
        <p:spPr bwMode="auto">
          <a:xfrm>
            <a:off x="5339994" y="0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323E8-443F-42F0-9651-C0F677BA1199}"/>
              </a:ext>
            </a:extLst>
          </p:cNvPr>
          <p:cNvSpPr/>
          <p:nvPr/>
        </p:nvSpPr>
        <p:spPr>
          <a:xfrm>
            <a:off x="2080113" y="2095314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880E7-9414-46C6-90E6-8DF5FDA993C0}"/>
              </a:ext>
            </a:extLst>
          </p:cNvPr>
          <p:cNvSpPr txBox="1"/>
          <p:nvPr/>
        </p:nvSpPr>
        <p:spPr>
          <a:xfrm>
            <a:off x="2251565" y="2512527"/>
            <a:ext cx="3445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0" dirty="0">
                <a:effectLst/>
                <a:latin typeface="Open Sans" panose="020B0606030504020204" pitchFamily="34" charset="0"/>
              </a:rPr>
              <a:t>Сокращают расходы на обучение.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AE831-F264-4A91-BF2A-AD06F6164C04}"/>
              </a:ext>
            </a:extLst>
          </p:cNvPr>
          <p:cNvSpPr txBox="1"/>
          <p:nvPr/>
        </p:nvSpPr>
        <p:spPr>
          <a:xfrm>
            <a:off x="1256909" y="2221922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82ED7C-D0CE-46EB-8BEE-C255F60ACF75}"/>
              </a:ext>
            </a:extLst>
          </p:cNvPr>
          <p:cNvSpPr/>
          <p:nvPr/>
        </p:nvSpPr>
        <p:spPr>
          <a:xfrm>
            <a:off x="2080114" y="3350794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7CAB1-B9BF-4151-945E-1B3F26017050}"/>
              </a:ext>
            </a:extLst>
          </p:cNvPr>
          <p:cNvSpPr txBox="1"/>
          <p:nvPr/>
        </p:nvSpPr>
        <p:spPr>
          <a:xfrm>
            <a:off x="2267327" y="3623147"/>
            <a:ext cx="3445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>
                <a:effectLst/>
                <a:latin typeface="Open Sans" panose="020B0606030504020204" pitchFamily="34" charset="0"/>
              </a:rPr>
              <a:t>Дают свободный доступ к информации из любой точки мира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69B42-A5B2-4FB1-9592-22401A96F228}"/>
              </a:ext>
            </a:extLst>
          </p:cNvPr>
          <p:cNvSpPr txBox="1"/>
          <p:nvPr/>
        </p:nvSpPr>
        <p:spPr>
          <a:xfrm>
            <a:off x="1242728" y="3436521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5A3077-0D32-4102-A920-4E8C8C9E9059}"/>
              </a:ext>
            </a:extLst>
          </p:cNvPr>
          <p:cNvSpPr/>
          <p:nvPr/>
        </p:nvSpPr>
        <p:spPr>
          <a:xfrm>
            <a:off x="2080114" y="4733102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C96BF-5549-4B4C-B93C-A9E0C861A237}"/>
              </a:ext>
            </a:extLst>
          </p:cNvPr>
          <p:cNvSpPr txBox="1"/>
          <p:nvPr/>
        </p:nvSpPr>
        <p:spPr>
          <a:xfrm>
            <a:off x="2267327" y="4973869"/>
            <a:ext cx="3445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>
                <a:effectLst/>
                <a:latin typeface="Open Sans" panose="020B0606030504020204" pitchFamily="34" charset="0"/>
              </a:rPr>
              <a:t>Позволяют хранить большое количество обучающих материалов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31851-6568-4D57-9128-237C2052A781}"/>
              </a:ext>
            </a:extLst>
          </p:cNvPr>
          <p:cNvSpPr txBox="1"/>
          <p:nvPr/>
        </p:nvSpPr>
        <p:spPr>
          <a:xfrm>
            <a:off x="1242728" y="4818829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26B611-0357-4465-886C-8B43441D5ACD}"/>
              </a:ext>
            </a:extLst>
          </p:cNvPr>
          <p:cNvSpPr/>
          <p:nvPr/>
        </p:nvSpPr>
        <p:spPr>
          <a:xfrm>
            <a:off x="7316643" y="1964214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67056-A8F0-465A-AE41-14F35C1D9D02}"/>
              </a:ext>
            </a:extLst>
          </p:cNvPr>
          <p:cNvSpPr txBox="1"/>
          <p:nvPr/>
        </p:nvSpPr>
        <p:spPr>
          <a:xfrm>
            <a:off x="7503856" y="2266765"/>
            <a:ext cx="3445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>
                <a:effectLst/>
                <a:latin typeface="Open Sans" panose="020B0606030504020204" pitchFamily="34" charset="0"/>
              </a:rPr>
              <a:t>Открывают возможности для обмена опытом между учителями</a:t>
            </a:r>
            <a:endParaRPr lang="en-US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F13A0B-6799-4698-B98E-950BF921668B}"/>
              </a:ext>
            </a:extLst>
          </p:cNvPr>
          <p:cNvSpPr txBox="1"/>
          <p:nvPr/>
        </p:nvSpPr>
        <p:spPr>
          <a:xfrm>
            <a:off x="6479257" y="2049940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A5D57C-3F47-46A5-AD43-25705641ACF5}"/>
              </a:ext>
            </a:extLst>
          </p:cNvPr>
          <p:cNvSpPr/>
          <p:nvPr/>
        </p:nvSpPr>
        <p:spPr>
          <a:xfrm>
            <a:off x="7316643" y="3350794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F71029-2D5D-40CF-A04B-37DFB5EDFC14}"/>
              </a:ext>
            </a:extLst>
          </p:cNvPr>
          <p:cNvSpPr txBox="1"/>
          <p:nvPr/>
        </p:nvSpPr>
        <p:spPr>
          <a:xfrm>
            <a:off x="7488094" y="3555063"/>
            <a:ext cx="344541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>
                <a:effectLst/>
                <a:latin typeface="Open Sans" panose="020B0606030504020204" pitchFamily="34" charset="0"/>
              </a:rPr>
              <a:t>Дают подробную статистику по обучаемым</a:t>
            </a:r>
            <a:endParaRPr 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14F86-A8B9-48F2-B232-00A6CBE51771}"/>
              </a:ext>
            </a:extLst>
          </p:cNvPr>
          <p:cNvSpPr txBox="1"/>
          <p:nvPr/>
        </p:nvSpPr>
        <p:spPr>
          <a:xfrm>
            <a:off x="6479257" y="3436521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7655DD-F2E7-4962-994D-224CE75136F6}"/>
              </a:ext>
            </a:extLst>
          </p:cNvPr>
          <p:cNvSpPr/>
          <p:nvPr/>
        </p:nvSpPr>
        <p:spPr>
          <a:xfrm>
            <a:off x="7316643" y="4733102"/>
            <a:ext cx="171451" cy="171451"/>
          </a:xfrm>
          <a:prstGeom prst="roundRect">
            <a:avLst/>
          </a:prstGeom>
          <a:gradFill>
            <a:gsLst>
              <a:gs pos="58400">
                <a:schemeClr val="accent2"/>
              </a:gs>
              <a:gs pos="0">
                <a:schemeClr val="accent1">
                  <a:alpha val="81000"/>
                </a:schemeClr>
              </a:gs>
              <a:gs pos="100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A82F9C-873B-40EB-9224-8953041B4E6C}"/>
              </a:ext>
            </a:extLst>
          </p:cNvPr>
          <p:cNvSpPr txBox="1"/>
          <p:nvPr/>
        </p:nvSpPr>
        <p:spPr>
          <a:xfrm>
            <a:off x="7503856" y="4941644"/>
            <a:ext cx="3445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0" dirty="0">
                <a:effectLst/>
                <a:latin typeface="Open Sans" panose="020B0606030504020204" pitchFamily="34" charset="0"/>
              </a:rPr>
              <a:t>Есть возможность отслеживать прогресс в учёбе</a:t>
            </a:r>
            <a:endParaRPr 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6B32E1-DEAB-479D-B7E0-0A1782AA4EB8}"/>
              </a:ext>
            </a:extLst>
          </p:cNvPr>
          <p:cNvSpPr txBox="1"/>
          <p:nvPr/>
        </p:nvSpPr>
        <p:spPr>
          <a:xfrm>
            <a:off x="6479257" y="4818829"/>
            <a:ext cx="11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06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417F7F7A-E606-4412-ABA4-083F9F13B9F3}"/>
              </a:ext>
            </a:extLst>
          </p:cNvPr>
          <p:cNvSpPr txBox="1">
            <a:spLocks/>
          </p:cNvSpPr>
          <p:nvPr/>
        </p:nvSpPr>
        <p:spPr>
          <a:xfrm>
            <a:off x="1507067" y="591787"/>
            <a:ext cx="7766936" cy="417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tx1"/>
                </a:solidFill>
                <a:latin typeface="Open Sans" panose="020B0606030504020204" pitchFamily="34" charset="0"/>
              </a:rPr>
              <a:t>Преимущества учебных платформ для дистанционного обучения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0D3CF6-D91F-464A-A444-6F32C13EE9A7}"/>
              </a:ext>
            </a:extLst>
          </p:cNvPr>
          <p:cNvSpPr txBox="1"/>
          <p:nvPr/>
        </p:nvSpPr>
        <p:spPr>
          <a:xfrm>
            <a:off x="1242728" y="1129827"/>
            <a:ext cx="961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Open Sans" panose="020B0606030504020204" pitchFamily="34" charset="0"/>
              </a:rPr>
              <a:t>Дистанционные платформы применяют не только в образовании. Ими любят пользоваться крупные компании для корпоративного обучения своих сотрудников, репетиторы, тренеры и коучи, запускающие онлайновые проекты. </a:t>
            </a:r>
          </a:p>
          <a:p>
            <a:r>
              <a:rPr lang="ru-RU" sz="1200" dirty="0">
                <a:latin typeface="Open Sans" panose="020B0606030504020204" pitchFamily="34" charset="0"/>
              </a:rPr>
              <a:t>Основные преимущества СДО: </a:t>
            </a:r>
          </a:p>
        </p:txBody>
      </p:sp>
    </p:spTree>
    <p:extLst>
      <p:ext uri="{BB962C8B-B14F-4D97-AF65-F5344CB8AC3E}">
        <p14:creationId xmlns:p14="http://schemas.microsoft.com/office/powerpoint/2010/main" val="3974894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>
            <a:extLst>
              <a:ext uri="{FF2B5EF4-FFF2-40B4-BE49-F238E27FC236}">
                <a16:creationId xmlns:a16="http://schemas.microsoft.com/office/drawing/2014/main" id="{2D1BEC0C-82C0-47BD-96BD-8105299EB81B}"/>
              </a:ext>
            </a:extLst>
          </p:cNvPr>
          <p:cNvSpPr>
            <a:spLocks/>
          </p:cNvSpPr>
          <p:nvPr/>
        </p:nvSpPr>
        <p:spPr bwMode="auto">
          <a:xfrm flipV="1">
            <a:off x="8646454" y="4931590"/>
            <a:ext cx="3545545" cy="1926408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FF6652-EEC3-468C-8111-E88A060E1037}"/>
              </a:ext>
            </a:extLst>
          </p:cNvPr>
          <p:cNvSpPr>
            <a:spLocks/>
          </p:cNvSpPr>
          <p:nvPr/>
        </p:nvSpPr>
        <p:spPr bwMode="auto">
          <a:xfrm>
            <a:off x="1248513" y="2106713"/>
            <a:ext cx="3601063" cy="3442094"/>
          </a:xfrm>
          <a:custGeom>
            <a:avLst/>
            <a:gdLst>
              <a:gd name="connsiteX0" fmla="*/ 1800532 w 3601063"/>
              <a:gd name="connsiteY0" fmla="*/ 0 h 3442094"/>
              <a:gd name="connsiteX1" fmla="*/ 1925685 w 3601063"/>
              <a:gd name="connsiteY1" fmla="*/ 40360 h 3442094"/>
              <a:gd name="connsiteX2" fmla="*/ 3512241 w 3601063"/>
              <a:gd name="connsiteY2" fmla="*/ 1189646 h 3442094"/>
              <a:gd name="connsiteX3" fmla="*/ 3589258 w 3601063"/>
              <a:gd name="connsiteY3" fmla="*/ 1431804 h 3442094"/>
              <a:gd name="connsiteX4" fmla="*/ 2984673 w 3601063"/>
              <a:gd name="connsiteY4" fmla="*/ 3292187 h 3442094"/>
              <a:gd name="connsiteX5" fmla="*/ 2780577 w 3601063"/>
              <a:gd name="connsiteY5" fmla="*/ 3442094 h 3442094"/>
              <a:gd name="connsiteX6" fmla="*/ 820487 w 3601063"/>
              <a:gd name="connsiteY6" fmla="*/ 3442094 h 3442094"/>
              <a:gd name="connsiteX7" fmla="*/ 616392 w 3601063"/>
              <a:gd name="connsiteY7" fmla="*/ 3292187 h 3442094"/>
              <a:gd name="connsiteX8" fmla="*/ 11806 w 3601063"/>
              <a:gd name="connsiteY8" fmla="*/ 1431804 h 3442094"/>
              <a:gd name="connsiteX9" fmla="*/ 88823 w 3601063"/>
              <a:gd name="connsiteY9" fmla="*/ 1189646 h 3442094"/>
              <a:gd name="connsiteX10" fmla="*/ 1675379 w 3601063"/>
              <a:gd name="connsiteY10" fmla="*/ 40360 h 3442094"/>
              <a:gd name="connsiteX11" fmla="*/ 1800532 w 3601063"/>
              <a:gd name="connsiteY11" fmla="*/ 0 h 3442094"/>
              <a:gd name="connsiteX12" fmla="*/ 1823388 w 3601063"/>
              <a:gd name="connsiteY12" fmla="*/ 916965 h 3442094"/>
              <a:gd name="connsiteX13" fmla="*/ 781244 w 3601063"/>
              <a:gd name="connsiteY13" fmla="*/ 1959109 h 3442094"/>
              <a:gd name="connsiteX14" fmla="*/ 1823388 w 3601063"/>
              <a:gd name="connsiteY14" fmla="*/ 3001253 h 3442094"/>
              <a:gd name="connsiteX15" fmla="*/ 2865532 w 3601063"/>
              <a:gd name="connsiteY15" fmla="*/ 1959109 h 3442094"/>
              <a:gd name="connsiteX16" fmla="*/ 1823388 w 3601063"/>
              <a:gd name="connsiteY16" fmla="*/ 916965 h 344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1063" h="3442094">
                <a:moveTo>
                  <a:pt x="1800532" y="0"/>
                </a:moveTo>
                <a:cubicBezTo>
                  <a:pt x="1844817" y="0"/>
                  <a:pt x="1889102" y="13454"/>
                  <a:pt x="1925685" y="40360"/>
                </a:cubicBezTo>
                <a:cubicBezTo>
                  <a:pt x="1925685" y="40360"/>
                  <a:pt x="1925685" y="40360"/>
                  <a:pt x="3512241" y="1189646"/>
                </a:cubicBezTo>
                <a:cubicBezTo>
                  <a:pt x="3589258" y="1247303"/>
                  <a:pt x="3620065" y="1343397"/>
                  <a:pt x="3589258" y="1431804"/>
                </a:cubicBezTo>
                <a:cubicBezTo>
                  <a:pt x="3589258" y="1431804"/>
                  <a:pt x="3589258" y="1431804"/>
                  <a:pt x="2984673" y="3292187"/>
                </a:cubicBezTo>
                <a:cubicBezTo>
                  <a:pt x="2957717" y="3380594"/>
                  <a:pt x="2872998" y="3442094"/>
                  <a:pt x="2780577" y="3442094"/>
                </a:cubicBezTo>
                <a:cubicBezTo>
                  <a:pt x="2780577" y="3442094"/>
                  <a:pt x="2780577" y="3442094"/>
                  <a:pt x="820487" y="3442094"/>
                </a:cubicBezTo>
                <a:cubicBezTo>
                  <a:pt x="728067" y="3442094"/>
                  <a:pt x="643348" y="3380594"/>
                  <a:pt x="616392" y="3292187"/>
                </a:cubicBezTo>
                <a:cubicBezTo>
                  <a:pt x="616392" y="3292187"/>
                  <a:pt x="616392" y="3292187"/>
                  <a:pt x="11806" y="1431804"/>
                </a:cubicBezTo>
                <a:cubicBezTo>
                  <a:pt x="-19001" y="1343397"/>
                  <a:pt x="11806" y="1247303"/>
                  <a:pt x="88823" y="1189646"/>
                </a:cubicBezTo>
                <a:cubicBezTo>
                  <a:pt x="88823" y="1189646"/>
                  <a:pt x="88823" y="1189646"/>
                  <a:pt x="1675379" y="40360"/>
                </a:cubicBezTo>
                <a:cubicBezTo>
                  <a:pt x="1711963" y="13454"/>
                  <a:pt x="1756248" y="0"/>
                  <a:pt x="1800532" y="0"/>
                </a:cubicBezTo>
                <a:close/>
                <a:moveTo>
                  <a:pt x="1823388" y="916965"/>
                </a:moveTo>
                <a:cubicBezTo>
                  <a:pt x="1247828" y="916965"/>
                  <a:pt x="781244" y="1383549"/>
                  <a:pt x="781244" y="1959109"/>
                </a:cubicBezTo>
                <a:cubicBezTo>
                  <a:pt x="781244" y="2534669"/>
                  <a:pt x="1247828" y="3001253"/>
                  <a:pt x="1823388" y="3001253"/>
                </a:cubicBezTo>
                <a:cubicBezTo>
                  <a:pt x="2398948" y="3001253"/>
                  <a:pt x="2865532" y="2534669"/>
                  <a:pt x="2865532" y="1959109"/>
                </a:cubicBezTo>
                <a:cubicBezTo>
                  <a:pt x="2865532" y="1383549"/>
                  <a:pt x="2398948" y="916965"/>
                  <a:pt x="1823388" y="91696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888C23-2629-417B-9B1A-783A73D93948}"/>
              </a:ext>
            </a:extLst>
          </p:cNvPr>
          <p:cNvSpPr/>
          <p:nvPr/>
        </p:nvSpPr>
        <p:spPr>
          <a:xfrm>
            <a:off x="1655044" y="2377526"/>
            <a:ext cx="816557" cy="816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078FBA-DEB6-4E0F-BE87-949D117A0A46}"/>
              </a:ext>
            </a:extLst>
          </p:cNvPr>
          <p:cNvSpPr/>
          <p:nvPr/>
        </p:nvSpPr>
        <p:spPr>
          <a:xfrm>
            <a:off x="4052020" y="3963167"/>
            <a:ext cx="816557" cy="8165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0C3532-8921-47B2-BEA6-4D8BE8136F1A}"/>
              </a:ext>
            </a:extLst>
          </p:cNvPr>
          <p:cNvSpPr/>
          <p:nvPr/>
        </p:nvSpPr>
        <p:spPr>
          <a:xfrm>
            <a:off x="2637761" y="5140529"/>
            <a:ext cx="816557" cy="8165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0E7D2B-7038-42D2-85F7-4114527B3EA7}"/>
              </a:ext>
            </a:extLst>
          </p:cNvPr>
          <p:cNvSpPr/>
          <p:nvPr/>
        </p:nvSpPr>
        <p:spPr>
          <a:xfrm>
            <a:off x="3620477" y="2377526"/>
            <a:ext cx="816557" cy="8165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3C8B45-D539-4DCE-AD06-7A3E9ED773FA}"/>
              </a:ext>
            </a:extLst>
          </p:cNvPr>
          <p:cNvSpPr/>
          <p:nvPr/>
        </p:nvSpPr>
        <p:spPr>
          <a:xfrm>
            <a:off x="1223503" y="3963167"/>
            <a:ext cx="816557" cy="8165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0E3440-478D-4AC6-8F35-C7E3EC577123}"/>
              </a:ext>
            </a:extLst>
          </p:cNvPr>
          <p:cNvSpPr/>
          <p:nvPr/>
        </p:nvSpPr>
        <p:spPr>
          <a:xfrm>
            <a:off x="2022355" y="3608680"/>
            <a:ext cx="2127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Выбор образовательной платформы</a:t>
            </a:r>
            <a:endParaRPr lang="en-GB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5A65F1-87E1-4858-A6D6-A8FC075CF934}"/>
              </a:ext>
            </a:extLst>
          </p:cNvPr>
          <p:cNvSpPr/>
          <p:nvPr/>
        </p:nvSpPr>
        <p:spPr>
          <a:xfrm>
            <a:off x="5595415" y="1552715"/>
            <a:ext cx="561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i="0" dirty="0">
                <a:effectLst/>
                <a:latin typeface="Open Sans" panose="020B0606030504020204" pitchFamily="34" charset="0"/>
              </a:rPr>
              <a:t>На что стоит ориентироваться при выборе электронной образовательной платформы для дистанционного обучения: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8F3C34-96F4-48DB-A8FC-4641BF0714E9}"/>
              </a:ext>
            </a:extLst>
          </p:cNvPr>
          <p:cNvSpPr/>
          <p:nvPr/>
        </p:nvSpPr>
        <p:spPr>
          <a:xfrm>
            <a:off x="5708964" y="2858904"/>
            <a:ext cx="103640" cy="103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9B7BD5-C7BD-48C1-8AE2-A75B2127CB63}"/>
              </a:ext>
            </a:extLst>
          </p:cNvPr>
          <p:cNvSpPr/>
          <p:nvPr/>
        </p:nvSpPr>
        <p:spPr>
          <a:xfrm>
            <a:off x="6131002" y="2634037"/>
            <a:ext cx="1874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</a:rPr>
              <a:t>У</a:t>
            </a:r>
            <a:r>
              <a:rPr lang="ru-RU" sz="1100" b="0" i="0" dirty="0">
                <a:effectLst/>
                <a:latin typeface="Open Sans" panose="020B0606030504020204" pitchFamily="34" charset="0"/>
              </a:rPr>
              <a:t>добный и интуитивно понятный  интерфейс.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5459B3-DC79-4D27-8955-8C0E714B591F}"/>
              </a:ext>
            </a:extLst>
          </p:cNvPr>
          <p:cNvSpPr/>
          <p:nvPr/>
        </p:nvSpPr>
        <p:spPr>
          <a:xfrm>
            <a:off x="5691800" y="3869351"/>
            <a:ext cx="103640" cy="103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22EF75-3D5E-448D-8D82-2D23E6780412}"/>
              </a:ext>
            </a:extLst>
          </p:cNvPr>
          <p:cNvSpPr/>
          <p:nvPr/>
        </p:nvSpPr>
        <p:spPr>
          <a:xfrm>
            <a:off x="6113838" y="3663079"/>
            <a:ext cx="18745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dirty="0">
                <a:effectLst/>
                <a:latin typeface="Open Sans" panose="020B0606030504020204" pitchFamily="34" charset="0"/>
              </a:rPr>
              <a:t>Возможность самостоятельно вносить изменения в учебный материал </a:t>
            </a:r>
          </a:p>
          <a:p>
            <a:pPr algn="l"/>
            <a:endParaRPr lang="ru-RU" sz="1100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107699-4838-4EFF-B5E1-847D297ACEE9}"/>
              </a:ext>
            </a:extLst>
          </p:cNvPr>
          <p:cNvSpPr/>
          <p:nvPr/>
        </p:nvSpPr>
        <p:spPr>
          <a:xfrm>
            <a:off x="5708964" y="4890886"/>
            <a:ext cx="103640" cy="103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7A24AE-3557-4D2C-9BE0-481D2437AAD9}"/>
              </a:ext>
            </a:extLst>
          </p:cNvPr>
          <p:cNvSpPr/>
          <p:nvPr/>
        </p:nvSpPr>
        <p:spPr>
          <a:xfrm>
            <a:off x="6131002" y="4713895"/>
            <a:ext cx="18745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dirty="0">
                <a:latin typeface="Open Sans" panose="020B0606030504020204" pitchFamily="34" charset="0"/>
              </a:rPr>
              <a:t>Легкость при </a:t>
            </a:r>
            <a:r>
              <a:rPr lang="ru-RU" sz="1100" b="0" i="0" dirty="0">
                <a:effectLst/>
                <a:latin typeface="Open Sans" panose="020B0606030504020204" pitchFamily="34" charset="0"/>
              </a:rPr>
              <a:t>разработке тестов и проверочных заданий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B125E8-6E03-409F-B682-33E6BE1F7CE9}"/>
              </a:ext>
            </a:extLst>
          </p:cNvPr>
          <p:cNvSpPr/>
          <p:nvPr/>
        </p:nvSpPr>
        <p:spPr>
          <a:xfrm>
            <a:off x="8618814" y="2845710"/>
            <a:ext cx="103640" cy="103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D96F57-C1ED-4418-B6FD-EFCF07C8F1E1}"/>
              </a:ext>
            </a:extLst>
          </p:cNvPr>
          <p:cNvSpPr/>
          <p:nvPr/>
        </p:nvSpPr>
        <p:spPr>
          <a:xfrm>
            <a:off x="9040851" y="2596002"/>
            <a:ext cx="18745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b="0" i="0" dirty="0">
                <a:effectLst/>
                <a:latin typeface="Open Sans" panose="020B0606030504020204" pitchFamily="34" charset="0"/>
              </a:rPr>
              <a:t>Возможность добавлять участников и управлять процессами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07C7DE3-E15E-4E8C-8591-20BFBB907CF0}"/>
              </a:ext>
            </a:extLst>
          </p:cNvPr>
          <p:cNvSpPr/>
          <p:nvPr/>
        </p:nvSpPr>
        <p:spPr>
          <a:xfrm>
            <a:off x="8618814" y="3920538"/>
            <a:ext cx="103640" cy="1036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A01D57-1DFF-4660-946E-91FC638EC393}"/>
              </a:ext>
            </a:extLst>
          </p:cNvPr>
          <p:cNvSpPr/>
          <p:nvPr/>
        </p:nvSpPr>
        <p:spPr>
          <a:xfrm>
            <a:off x="9040850" y="3662372"/>
            <a:ext cx="1874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dirty="0">
                <a:effectLst/>
                <a:latin typeface="Open Sans" panose="020B0606030504020204" pitchFamily="34" charset="0"/>
              </a:rPr>
              <a:t>Планирование уроков и настройка напоминаний в календаре</a:t>
            </a:r>
            <a:endParaRPr lang="en-GB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Подзаголовок 2">
            <a:extLst>
              <a:ext uri="{FF2B5EF4-FFF2-40B4-BE49-F238E27FC236}">
                <a16:creationId xmlns:a16="http://schemas.microsoft.com/office/drawing/2014/main" id="{AEAE8E79-F8C4-4CBB-8050-9A850A1D7E24}"/>
              </a:ext>
            </a:extLst>
          </p:cNvPr>
          <p:cNvSpPr txBox="1">
            <a:spLocks/>
          </p:cNvSpPr>
          <p:nvPr/>
        </p:nvSpPr>
        <p:spPr>
          <a:xfrm>
            <a:off x="1507066" y="591787"/>
            <a:ext cx="9147681" cy="417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Как выбрать образовательные платформы для дистанционного обучения</a:t>
            </a:r>
            <a:endParaRPr lang="ru-RU" sz="1700" b="1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5" grpId="0" animBg="1"/>
      <p:bldP spid="32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3">
            <a:extLst>
              <a:ext uri="{FF2B5EF4-FFF2-40B4-BE49-F238E27FC236}">
                <a16:creationId xmlns:a16="http://schemas.microsoft.com/office/drawing/2014/main" id="{F532081B-F1F1-4BEA-83C0-58BBE9E03305}"/>
              </a:ext>
            </a:extLst>
          </p:cNvPr>
          <p:cNvSpPr/>
          <p:nvPr/>
        </p:nvSpPr>
        <p:spPr>
          <a:xfrm>
            <a:off x="1966076" y="4850514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44">
            <a:extLst>
              <a:ext uri="{FF2B5EF4-FFF2-40B4-BE49-F238E27FC236}">
                <a16:creationId xmlns:a16="http://schemas.microsoft.com/office/drawing/2014/main" id="{AB44E20F-E5AC-4C54-9AD2-863C15E512AA}"/>
              </a:ext>
            </a:extLst>
          </p:cNvPr>
          <p:cNvSpPr/>
          <p:nvPr/>
        </p:nvSpPr>
        <p:spPr>
          <a:xfrm>
            <a:off x="1966076" y="3879362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048CF565-D6F8-4869-B226-8579616D4462}"/>
              </a:ext>
            </a:extLst>
          </p:cNvPr>
          <p:cNvSpPr/>
          <p:nvPr/>
        </p:nvSpPr>
        <p:spPr>
          <a:xfrm>
            <a:off x="1966076" y="2907667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F4B4A8F-1239-4476-841D-C69597473467}"/>
              </a:ext>
            </a:extLst>
          </p:cNvPr>
          <p:cNvSpPr/>
          <p:nvPr/>
        </p:nvSpPr>
        <p:spPr>
          <a:xfrm>
            <a:off x="1966076" y="1936376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DE1FF3C7-6B8C-4118-9482-C3B52CD04D22}"/>
              </a:ext>
            </a:extLst>
          </p:cNvPr>
          <p:cNvSpPr/>
          <p:nvPr/>
        </p:nvSpPr>
        <p:spPr>
          <a:xfrm>
            <a:off x="1237129" y="4850514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4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8FB863A2-E0D4-482C-92BB-16642D6BEC25}"/>
              </a:ext>
            </a:extLst>
          </p:cNvPr>
          <p:cNvSpPr/>
          <p:nvPr/>
        </p:nvSpPr>
        <p:spPr>
          <a:xfrm>
            <a:off x="1237129" y="3879362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3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id="{E2513B70-B4BA-4DDB-92A5-1C3AFA38BCA1}"/>
              </a:ext>
            </a:extLst>
          </p:cNvPr>
          <p:cNvSpPr/>
          <p:nvPr/>
        </p:nvSpPr>
        <p:spPr>
          <a:xfrm>
            <a:off x="1237129" y="2907667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2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3998D77-512A-4AE8-B7EB-15F4C02EE042}"/>
              </a:ext>
            </a:extLst>
          </p:cNvPr>
          <p:cNvSpPr/>
          <p:nvPr/>
        </p:nvSpPr>
        <p:spPr>
          <a:xfrm>
            <a:off x="1237129" y="1936376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1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F403D-1786-482F-B71D-3808FB8D597C}"/>
              </a:ext>
            </a:extLst>
          </p:cNvPr>
          <p:cNvSpPr txBox="1"/>
          <p:nvPr/>
        </p:nvSpPr>
        <p:spPr>
          <a:xfrm>
            <a:off x="2213113" y="2124442"/>
            <a:ext cx="149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LearningApps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77669-C0DC-4914-BF96-D7DA9776E973}"/>
              </a:ext>
            </a:extLst>
          </p:cNvPr>
          <p:cNvSpPr txBox="1"/>
          <p:nvPr/>
        </p:nvSpPr>
        <p:spPr>
          <a:xfrm>
            <a:off x="2213112" y="3124315"/>
            <a:ext cx="165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OnlineTestPad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5E0F7-0541-4948-A88D-5447B8E5717D}"/>
              </a:ext>
            </a:extLst>
          </p:cNvPr>
          <p:cNvSpPr txBox="1"/>
          <p:nvPr/>
        </p:nvSpPr>
        <p:spPr>
          <a:xfrm>
            <a:off x="2213113" y="4093508"/>
            <a:ext cx="269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Российская электронная школа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BAADE-0134-4C08-B43E-85257EA28D68}"/>
              </a:ext>
            </a:extLst>
          </p:cNvPr>
          <p:cNvSpPr txBox="1"/>
          <p:nvPr/>
        </p:nvSpPr>
        <p:spPr>
          <a:xfrm>
            <a:off x="2213112" y="5062701"/>
            <a:ext cx="178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Яндекс учебник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8F6A74F-CEB9-4EF6-A88E-06DACB5E44C5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0" y="3667"/>
            <a:ext cx="2733040" cy="1484948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5243809-AEEE-4CE5-81B4-2C0645AE34E6}"/>
              </a:ext>
            </a:extLst>
          </p:cNvPr>
          <p:cNvSpPr/>
          <p:nvPr/>
        </p:nvSpPr>
        <p:spPr>
          <a:xfrm>
            <a:off x="6650647" y="4843890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4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A532808E-D1D7-46D9-856E-7CC6660626BD}"/>
              </a:ext>
            </a:extLst>
          </p:cNvPr>
          <p:cNvSpPr/>
          <p:nvPr/>
        </p:nvSpPr>
        <p:spPr>
          <a:xfrm>
            <a:off x="6650647" y="3872738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3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38">
            <a:extLst>
              <a:ext uri="{FF2B5EF4-FFF2-40B4-BE49-F238E27FC236}">
                <a16:creationId xmlns:a16="http://schemas.microsoft.com/office/drawing/2014/main" id="{F9CD2DD5-B0DA-4B5A-A019-C671B6A0F3A6}"/>
              </a:ext>
            </a:extLst>
          </p:cNvPr>
          <p:cNvSpPr/>
          <p:nvPr/>
        </p:nvSpPr>
        <p:spPr>
          <a:xfrm>
            <a:off x="6650647" y="2901043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2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30A69F7E-9375-47CF-90CA-AC5CBDDB777D}"/>
              </a:ext>
            </a:extLst>
          </p:cNvPr>
          <p:cNvSpPr/>
          <p:nvPr/>
        </p:nvSpPr>
        <p:spPr>
          <a:xfrm>
            <a:off x="6650647" y="1929752"/>
            <a:ext cx="761221" cy="806824"/>
          </a:xfrm>
          <a:prstGeom prst="roundRect">
            <a:avLst>
              <a:gd name="adj" fmla="val 6000"/>
            </a:avLst>
          </a:prstGeom>
          <a:solidFill>
            <a:schemeClr val="accent1"/>
          </a:solidFill>
          <a:ln>
            <a:noFill/>
          </a:ln>
          <a:effectLst>
            <a:outerShdw blurRad="152400" dist="381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F46EAE-7307-4F06-844F-2FEA66C2B9D2}"/>
              </a:ext>
            </a:extLst>
          </p:cNvPr>
          <p:cNvSpPr txBox="1"/>
          <p:nvPr/>
        </p:nvSpPr>
        <p:spPr>
          <a:xfrm>
            <a:off x="7646505" y="2071738"/>
            <a:ext cx="13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Учи.ру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1DC792-5C54-43E2-9E3B-BD870674FEC7}"/>
              </a:ext>
            </a:extLst>
          </p:cNvPr>
          <p:cNvSpPr txBox="1"/>
          <p:nvPr/>
        </p:nvSpPr>
        <p:spPr>
          <a:xfrm>
            <a:off x="7646505" y="3117691"/>
            <a:ext cx="114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ЯКласс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187DB7-0991-49A7-BA86-9CCC7B517AB4}"/>
              </a:ext>
            </a:extLst>
          </p:cNvPr>
          <p:cNvSpPr txBox="1"/>
          <p:nvPr/>
        </p:nvSpPr>
        <p:spPr>
          <a:xfrm>
            <a:off x="7646505" y="4086884"/>
            <a:ext cx="114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SkySmart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9D1547-6D30-4CDC-A62C-502A5027AD55}"/>
              </a:ext>
            </a:extLst>
          </p:cNvPr>
          <p:cNvSpPr txBox="1"/>
          <p:nvPr/>
        </p:nvSpPr>
        <p:spPr>
          <a:xfrm>
            <a:off x="7646505" y="5056077"/>
            <a:ext cx="114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Взнания</a:t>
            </a:r>
            <a:endParaRPr lang="en-US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Подзаголовок 2">
            <a:extLst>
              <a:ext uri="{FF2B5EF4-FFF2-40B4-BE49-F238E27FC236}">
                <a16:creationId xmlns:a16="http://schemas.microsoft.com/office/drawing/2014/main" id="{38BC22B8-070E-4FA2-8A4C-55F562F9C352}"/>
              </a:ext>
            </a:extLst>
          </p:cNvPr>
          <p:cNvSpPr txBox="1">
            <a:spLocks/>
          </p:cNvSpPr>
          <p:nvPr/>
        </p:nvSpPr>
        <p:spPr>
          <a:xfrm>
            <a:off x="2491409" y="591787"/>
            <a:ext cx="5155096" cy="417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Бесплатные образовательные платформы</a:t>
            </a:r>
            <a:endParaRPr lang="ru-RU" sz="1700" b="1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6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760075" y="1761173"/>
            <a:ext cx="5447123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LearningApps</a:t>
            </a:r>
            <a:r>
              <a:rPr lang="ru-RU" sz="1200" dirty="0">
                <a:ea typeface="Roboto" pitchFamily="2" charset="0"/>
              </a:rPr>
              <a:t> – это сервис, на котором представлено 20 интересных упражнений в игровой форме </a:t>
            </a:r>
            <a:r>
              <a:rPr lang="ru-RU" sz="1200" b="0" i="0" dirty="0">
                <a:effectLst/>
              </a:rPr>
              <a:t>с использованием интерактивных модулей. </a:t>
            </a:r>
            <a:endParaRPr lang="en-US" sz="1200" dirty="0">
              <a:ea typeface="Roboto" pitchFamily="2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ea typeface="Roboto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95872" y="1208251"/>
            <a:ext cx="341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https://learningapps.org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264" y="570830"/>
            <a:ext cx="3800533" cy="61720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b="1" i="0" dirty="0" err="1">
                <a:effectLst/>
                <a:latin typeface="Open Sans" panose="020B0606030504020204" pitchFamily="34" charset="0"/>
              </a:rPr>
              <a:t>LearningApps</a:t>
            </a:r>
            <a:endParaRPr lang="ru-RU" sz="4000" b="1" dirty="0">
              <a:latin typeface="Open Sans" panose="020B0606030504020204" pitchFamily="34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64114CD8-3A59-4901-9361-D32FDD6870A7}"/>
              </a:ext>
            </a:extLst>
          </p:cNvPr>
          <p:cNvSpPr>
            <a:spLocks/>
          </p:cNvSpPr>
          <p:nvPr/>
        </p:nvSpPr>
        <p:spPr bwMode="auto">
          <a:xfrm flipV="1">
            <a:off x="5339994" y="3135086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" name="Group 146">
            <a:extLst>
              <a:ext uri="{FF2B5EF4-FFF2-40B4-BE49-F238E27FC236}">
                <a16:creationId xmlns:a16="http://schemas.microsoft.com/office/drawing/2014/main" id="{E70EB3D2-3F5F-42EA-A783-2A37FDEACFA0}"/>
              </a:ext>
            </a:extLst>
          </p:cNvPr>
          <p:cNvGrpSpPr/>
          <p:nvPr/>
        </p:nvGrpSpPr>
        <p:grpSpPr>
          <a:xfrm>
            <a:off x="5940242" y="1188032"/>
            <a:ext cx="5860997" cy="5003283"/>
            <a:chOff x="4039255" y="2643099"/>
            <a:chExt cx="3990660" cy="3360412"/>
          </a:xfrm>
        </p:grpSpPr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C2A8A732-6308-4454-82F6-73CFA2C6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066B5213-0397-4479-A380-FADC91E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9A1FED10-80BE-466E-945E-538EFAF6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6057A914-1CE6-4266-ACFD-AC06CE9E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72FC1DBC-B8C0-479D-A9E5-73FA1CD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B520CF7C-8FD2-4B0B-A280-4359FCCC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BC9BC41-2AA9-4F78-8937-03F50EC0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93909255-AD84-4160-A424-B26B77B2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60BED70-B319-4D7F-A7FD-1DD6EE5B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A2E1C1B-51CB-4825-BC1C-0084CDD0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E31C6EA1-4D78-41B7-9F42-DFFCED77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8863D72C-4C9E-4AC4-851A-A03F1DCF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1FE8E70E-2D95-4B17-95D1-AE16A1BE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7C2EC205-F64E-43C6-81A8-3716F22A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3A876939-AA75-41ED-AF74-E396EFF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634DFDFE-317B-4CAB-A56A-8C963FEE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4">
              <a:extLst>
                <a:ext uri="{FF2B5EF4-FFF2-40B4-BE49-F238E27FC236}">
                  <a16:creationId xmlns:a16="http://schemas.microsoft.com/office/drawing/2014/main" id="{A4FD0DCE-0022-46DE-B2B7-9B051233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CADE5C02-D679-4DCC-BA33-9D4388D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A9D6467D-1F51-4F0F-B4A6-AD714F3A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09788F90-E843-4991-AC26-67FADE07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0E4BE006-AC6A-4908-BFB9-26F88A1E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A2EE0001-3F60-49A2-A8BE-B8CBCF2D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52852739-3C69-45AB-9588-6B5B79D2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F430C033-F701-40A5-B4EA-A279004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782314E4-3479-413D-A46D-7C8134E8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783DD873-BF02-41E2-9C73-BC26ADC3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66576419-63D0-4353-B92A-0B4A582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A9A078-1DDD-4230-82F6-FDEF07AA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EF840CAB-7FD6-45D7-847B-1805240F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1C632861-B1B4-47A1-8AAA-EADA0BC9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CC545A67-A8BA-44ED-AFAA-424496FE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8E3872F3-CC8F-420B-8A74-C23F7229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CDD2A919-48BE-49AB-8372-7A76DFA8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B1AE1F5F-02C5-4DF1-BEC0-C818CFF9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C9B22FA8-4F77-4995-99C2-8F892EC8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56454F46-59F7-4A75-BAED-035F7DAA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A1A6DFA6-303D-4222-B26D-28C5E92F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3A73C6A8-2F20-4EC3-B2B3-968EA297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2C1BEEF-A689-4311-A722-B2C2C907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24560C86-FDE8-4247-9132-252182BF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5F20A12D-71F4-4282-8C2B-FF9D91CE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74C22998-7196-49BF-9C28-258F20AF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769D4AF5-43CF-42F0-82E9-62EC6CCE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52411C64-9F6A-4C9C-ADAC-36FC5869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42B863FF-3E58-4E0D-B571-51E9836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3">
              <a:extLst>
                <a:ext uri="{FF2B5EF4-FFF2-40B4-BE49-F238E27FC236}">
                  <a16:creationId xmlns:a16="http://schemas.microsoft.com/office/drawing/2014/main" id="{E66E43E9-EE6E-4FB6-981E-AB118CC3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F5FC3ACC-2634-4880-98BA-112B2881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:a16="http://schemas.microsoft.com/office/drawing/2014/main" id="{7A97DA64-A846-4295-AD00-1650557E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:a16="http://schemas.microsoft.com/office/drawing/2014/main" id="{F6F2ED20-2D7B-43D0-AFFC-3C7BC228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F80320EF-A0B6-4FA1-834A-DD6F4EA8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8">
              <a:extLst>
                <a:ext uri="{FF2B5EF4-FFF2-40B4-BE49-F238E27FC236}">
                  <a16:creationId xmlns:a16="http://schemas.microsoft.com/office/drawing/2014/main" id="{26977F4A-16EA-4B5E-8E14-6775BD46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9">
              <a:extLst>
                <a:ext uri="{FF2B5EF4-FFF2-40B4-BE49-F238E27FC236}">
                  <a16:creationId xmlns:a16="http://schemas.microsoft.com/office/drawing/2014/main" id="{24D8FE80-4700-4836-8AF3-C7B1ABE8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0">
              <a:extLst>
                <a:ext uri="{FF2B5EF4-FFF2-40B4-BE49-F238E27FC236}">
                  <a16:creationId xmlns:a16="http://schemas.microsoft.com/office/drawing/2014/main" id="{EE93C86C-EBCE-45F9-8CC0-A0CB3218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1">
              <a:extLst>
                <a:ext uri="{FF2B5EF4-FFF2-40B4-BE49-F238E27FC236}">
                  <a16:creationId xmlns:a16="http://schemas.microsoft.com/office/drawing/2014/main" id="{E762A58C-784C-4485-8C44-8B57B6A8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2">
              <a:extLst>
                <a:ext uri="{FF2B5EF4-FFF2-40B4-BE49-F238E27FC236}">
                  <a16:creationId xmlns:a16="http://schemas.microsoft.com/office/drawing/2014/main" id="{DAAA77BA-01E0-403C-9D6E-95864ACC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3">
              <a:extLst>
                <a:ext uri="{FF2B5EF4-FFF2-40B4-BE49-F238E27FC236}">
                  <a16:creationId xmlns:a16="http://schemas.microsoft.com/office/drawing/2014/main" id="{55E37C03-392A-4257-BE3E-7B7974E4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4">
              <a:extLst>
                <a:ext uri="{FF2B5EF4-FFF2-40B4-BE49-F238E27FC236}">
                  <a16:creationId xmlns:a16="http://schemas.microsoft.com/office/drawing/2014/main" id="{45C26168-3C55-4B63-A9F7-EDBD939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5">
              <a:extLst>
                <a:ext uri="{FF2B5EF4-FFF2-40B4-BE49-F238E27FC236}">
                  <a16:creationId xmlns:a16="http://schemas.microsoft.com/office/drawing/2014/main" id="{1EFC79EC-85FA-4217-B5B0-AB470697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6">
              <a:extLst>
                <a:ext uri="{FF2B5EF4-FFF2-40B4-BE49-F238E27FC236}">
                  <a16:creationId xmlns:a16="http://schemas.microsoft.com/office/drawing/2014/main" id="{A04AAAE7-6CDE-43AD-8A20-AF37BD1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">
              <a:extLst>
                <a:ext uri="{FF2B5EF4-FFF2-40B4-BE49-F238E27FC236}">
                  <a16:creationId xmlns:a16="http://schemas.microsoft.com/office/drawing/2014/main" id="{5228C2DB-216F-4315-AD91-4B43B893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8">
              <a:extLst>
                <a:ext uri="{FF2B5EF4-FFF2-40B4-BE49-F238E27FC236}">
                  <a16:creationId xmlns:a16="http://schemas.microsoft.com/office/drawing/2014/main" id="{E997261E-3535-4603-8580-DF315331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9">
              <a:extLst>
                <a:ext uri="{FF2B5EF4-FFF2-40B4-BE49-F238E27FC236}">
                  <a16:creationId xmlns:a16="http://schemas.microsoft.com/office/drawing/2014/main" id="{844A8A4B-1D0F-4C28-ACB8-692B08FE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0">
              <a:extLst>
                <a:ext uri="{FF2B5EF4-FFF2-40B4-BE49-F238E27FC236}">
                  <a16:creationId xmlns:a16="http://schemas.microsoft.com/office/drawing/2014/main" id="{1CC33CE0-46CC-437C-AF10-C77D0C9C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1">
              <a:extLst>
                <a:ext uri="{FF2B5EF4-FFF2-40B4-BE49-F238E27FC236}">
                  <a16:creationId xmlns:a16="http://schemas.microsoft.com/office/drawing/2014/main" id="{00E8FC2B-4AA5-413C-86DA-48978E60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2">
              <a:extLst>
                <a:ext uri="{FF2B5EF4-FFF2-40B4-BE49-F238E27FC236}">
                  <a16:creationId xmlns:a16="http://schemas.microsoft.com/office/drawing/2014/main" id="{49209183-A388-4E1F-A634-ACACED04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3">
              <a:extLst>
                <a:ext uri="{FF2B5EF4-FFF2-40B4-BE49-F238E27FC236}">
                  <a16:creationId xmlns:a16="http://schemas.microsoft.com/office/drawing/2014/main" id="{C8506E2F-96E8-4AD8-93C3-47391855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D2EABCE3-1E69-4662-BB48-455CCB86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5">
              <a:extLst>
                <a:ext uri="{FF2B5EF4-FFF2-40B4-BE49-F238E27FC236}">
                  <a16:creationId xmlns:a16="http://schemas.microsoft.com/office/drawing/2014/main" id="{6E3B4017-9D5A-421E-AF42-A40D47BC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6">
              <a:extLst>
                <a:ext uri="{FF2B5EF4-FFF2-40B4-BE49-F238E27FC236}">
                  <a16:creationId xmlns:a16="http://schemas.microsoft.com/office/drawing/2014/main" id="{DF197C7F-4AE5-4B09-84F3-DAB563AC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">
              <a:extLst>
                <a:ext uri="{FF2B5EF4-FFF2-40B4-BE49-F238E27FC236}">
                  <a16:creationId xmlns:a16="http://schemas.microsoft.com/office/drawing/2014/main" id="{3A5AFFFA-5943-4FDA-A2EF-EE1492C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8">
              <a:extLst>
                <a:ext uri="{FF2B5EF4-FFF2-40B4-BE49-F238E27FC236}">
                  <a16:creationId xmlns:a16="http://schemas.microsoft.com/office/drawing/2014/main" id="{70DAB7DF-EEA0-44F2-85F9-216FBF21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9">
              <a:extLst>
                <a:ext uri="{FF2B5EF4-FFF2-40B4-BE49-F238E27FC236}">
                  <a16:creationId xmlns:a16="http://schemas.microsoft.com/office/drawing/2014/main" id="{3E10AA1B-942C-4A5B-AD2E-16782E39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0">
              <a:extLst>
                <a:ext uri="{FF2B5EF4-FFF2-40B4-BE49-F238E27FC236}">
                  <a16:creationId xmlns:a16="http://schemas.microsoft.com/office/drawing/2014/main" id="{2989EE4D-80CB-4637-A4A0-B7A096FA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1">
              <a:extLst>
                <a:ext uri="{FF2B5EF4-FFF2-40B4-BE49-F238E27FC236}">
                  <a16:creationId xmlns:a16="http://schemas.microsoft.com/office/drawing/2014/main" id="{F09B1B91-F228-4285-A021-77152182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2">
              <a:extLst>
                <a:ext uri="{FF2B5EF4-FFF2-40B4-BE49-F238E27FC236}">
                  <a16:creationId xmlns:a16="http://schemas.microsoft.com/office/drawing/2014/main" id="{F92DC469-84A8-4624-91B8-BFB22C283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3">
              <a:extLst>
                <a:ext uri="{FF2B5EF4-FFF2-40B4-BE49-F238E27FC236}">
                  <a16:creationId xmlns:a16="http://schemas.microsoft.com/office/drawing/2014/main" id="{F86ADC9B-BBDC-4BC4-8A11-649A4D64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4">
              <a:extLst>
                <a:ext uri="{FF2B5EF4-FFF2-40B4-BE49-F238E27FC236}">
                  <a16:creationId xmlns:a16="http://schemas.microsoft.com/office/drawing/2014/main" id="{39FF303B-F34A-4F4D-88A3-C2B6C3B5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5">
              <a:extLst>
                <a:ext uri="{FF2B5EF4-FFF2-40B4-BE49-F238E27FC236}">
                  <a16:creationId xmlns:a16="http://schemas.microsoft.com/office/drawing/2014/main" id="{B630A957-269B-4FF5-9A38-C5D2F6E9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6">
              <a:extLst>
                <a:ext uri="{FF2B5EF4-FFF2-40B4-BE49-F238E27FC236}">
                  <a16:creationId xmlns:a16="http://schemas.microsoft.com/office/drawing/2014/main" id="{9EBD1660-3718-48E1-AE77-B28AC5F2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7">
              <a:extLst>
                <a:ext uri="{FF2B5EF4-FFF2-40B4-BE49-F238E27FC236}">
                  <a16:creationId xmlns:a16="http://schemas.microsoft.com/office/drawing/2014/main" id="{AF127AC7-11C1-4EB5-A862-9FF1501C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8">
              <a:extLst>
                <a:ext uri="{FF2B5EF4-FFF2-40B4-BE49-F238E27FC236}">
                  <a16:creationId xmlns:a16="http://schemas.microsoft.com/office/drawing/2014/main" id="{4E2ABFFF-2CD7-4C4B-B03B-124D7E9D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9">
              <a:extLst>
                <a:ext uri="{FF2B5EF4-FFF2-40B4-BE49-F238E27FC236}">
                  <a16:creationId xmlns:a16="http://schemas.microsoft.com/office/drawing/2014/main" id="{07D3A35A-D50F-452C-BC55-B0D8D727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0">
              <a:extLst>
                <a:ext uri="{FF2B5EF4-FFF2-40B4-BE49-F238E27FC236}">
                  <a16:creationId xmlns:a16="http://schemas.microsoft.com/office/drawing/2014/main" id="{901A0DC7-7DB8-432E-B567-5A81849F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064C6E85-7A42-4C57-9BC2-5DAE16D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96">
              <a:extLst>
                <a:ext uri="{FF2B5EF4-FFF2-40B4-BE49-F238E27FC236}">
                  <a16:creationId xmlns:a16="http://schemas.microsoft.com/office/drawing/2014/main" id="{E3D5BD15-9A6A-4F43-B1A9-36CB1FA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98">
              <a:extLst>
                <a:ext uri="{FF2B5EF4-FFF2-40B4-BE49-F238E27FC236}">
                  <a16:creationId xmlns:a16="http://schemas.microsoft.com/office/drawing/2014/main" id="{74DDC4B4-2213-4EAF-AD5A-43447011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05">
              <a:extLst>
                <a:ext uri="{FF2B5EF4-FFF2-40B4-BE49-F238E27FC236}">
                  <a16:creationId xmlns:a16="http://schemas.microsoft.com/office/drawing/2014/main" id="{1FDB013C-B503-4552-A0B8-59534E00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06">
              <a:extLst>
                <a:ext uri="{FF2B5EF4-FFF2-40B4-BE49-F238E27FC236}">
                  <a16:creationId xmlns:a16="http://schemas.microsoft.com/office/drawing/2014/main" id="{2EA20E8D-465A-4EF3-A549-E1B1A7CB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07">
              <a:extLst>
                <a:ext uri="{FF2B5EF4-FFF2-40B4-BE49-F238E27FC236}">
                  <a16:creationId xmlns:a16="http://schemas.microsoft.com/office/drawing/2014/main" id="{C3EB9B05-2F44-489E-BC79-FDADC89F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08">
              <a:extLst>
                <a:ext uri="{FF2B5EF4-FFF2-40B4-BE49-F238E27FC236}">
                  <a16:creationId xmlns:a16="http://schemas.microsoft.com/office/drawing/2014/main" id="{6FCE02B7-78E7-4952-8577-4482C4E7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59FBA973-17AC-4923-95B7-9733FF9E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61" y="1483141"/>
            <a:ext cx="4569739" cy="2905188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55048C53-08FC-413B-A244-8B46237E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60" y="2914493"/>
            <a:ext cx="3708888" cy="2045129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70704BDC-B7CF-4F66-882C-DD664D3A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3" y="4278835"/>
            <a:ext cx="3716481" cy="20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2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>
            <a:extLst>
              <a:ext uri="{FF2B5EF4-FFF2-40B4-BE49-F238E27FC236}">
                <a16:creationId xmlns:a16="http://schemas.microsoft.com/office/drawing/2014/main" id="{8EC96BF9-8024-40CC-A995-342DFA414E66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6180882" y="2154717"/>
            <a:ext cx="54471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ea typeface="Roboto" pitchFamily="2" charset="0"/>
              </a:rPr>
              <a:t>OnlineTestPad</a:t>
            </a:r>
            <a:r>
              <a:rPr lang="ru-RU" sz="1200" dirty="0">
                <a:ea typeface="Roboto" pitchFamily="2" charset="0"/>
              </a:rPr>
              <a:t> – это онлайн-конструктор позволяющий создавать тесты, кроссворды и опросы абсолютно на любые темы.</a:t>
            </a:r>
            <a:endParaRPr lang="en-US" sz="1200" dirty="0">
              <a:ea typeface="Roboto" pitchFamily="2" charset="0"/>
            </a:endParaRPr>
          </a:p>
        </p:txBody>
      </p:sp>
      <p:grpSp>
        <p:nvGrpSpPr>
          <p:cNvPr id="10" name="Group 146">
            <a:extLst>
              <a:ext uri="{FF2B5EF4-FFF2-40B4-BE49-F238E27FC236}">
                <a16:creationId xmlns:a16="http://schemas.microsoft.com/office/drawing/2014/main" id="{8ACB8816-3197-459A-8571-F8D1C4994AEB}"/>
              </a:ext>
            </a:extLst>
          </p:cNvPr>
          <p:cNvGrpSpPr/>
          <p:nvPr/>
        </p:nvGrpSpPr>
        <p:grpSpPr>
          <a:xfrm>
            <a:off x="325606" y="1442246"/>
            <a:ext cx="5860997" cy="5003283"/>
            <a:chOff x="4039255" y="2643099"/>
            <a:chExt cx="3990660" cy="336041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CD9286-4084-413C-828D-7E3EECBF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3A1BBCE-B430-47AB-8CF8-2F96992D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BFFF45C-DC4B-41DD-B0E0-6B26BED8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D02DC6D-E18A-46A2-9827-CE7F5C1E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BC5B7A-DDD1-4DA6-9E37-F384DB9A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D65A3A-37BF-4E31-AC43-FD496FAD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99883D2-D106-4AEC-8188-601B553F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A46A5F3-75D1-44EF-BE1B-5E3F54E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C700849-B345-402C-8167-0EC2318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0B3F36-4FBC-488F-864F-0FE12A26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8430E14-486B-4B54-9207-AA004DAD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05C7-8EBD-4A04-9B30-A5A3CAC1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AEEE86C-DB41-434E-BE77-6118D797A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2F04B1C-EDD9-4864-9170-3672152E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552B77B-DB25-46B4-8E08-3C50DB26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31E1E40-8C7E-4469-9DA4-3DEBB3DE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1FEB734-0A41-4B11-9B3F-E9B629504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3A5873D-EA41-4131-BC9E-5C2C14EF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B8B9053-BD7C-4315-8356-4E02C7C8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DA6626B-D49F-4B12-A0EE-6F332D5E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A06E599-E4D2-4543-A060-27F82510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F580169-9FA1-468F-9E92-71CC5879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52C3F12-CFEB-48C1-88D9-1ECBDEDA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1404C72-7FF4-413B-90FB-DDA84639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9374B7F-EBBF-406A-ADFD-571777CF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E2D6BAB-2E9F-49AE-A903-D0E22F5E1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0D7D9A6-FEFF-4802-BC20-F0850C8F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2405CAE3-618E-4E94-91D8-5CD4795D7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67511A5-C7BC-4AB3-AD48-8FC0EA19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334807D-9A6B-4DE8-9C71-381CB176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9FA2A88-43EA-42A9-B340-132CABA3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8C7EDB91-4BB1-4B2B-B40F-58085A01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DD24A6E-DF50-43AB-A01B-C2D8C05D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3A37AE4-950E-4D5E-BEAC-8C4D0B0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EFDBC53-4C07-46AE-A1BD-76CD25AA1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B72D3675-4BA0-4041-B62A-30E8A866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00FE23A-B14E-4181-AD89-89F7A2691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545C5BC8-A1E7-4BB8-A8AE-90105F89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DD0D0319-7907-4882-9851-1738EEC9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063C5E48-2870-4939-8634-BD29D87D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0A46F90-2655-41AD-B268-8D2B5CF2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A2F02436-93DB-47A1-81DD-2D9332B8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F94D007-610D-49C2-B5CC-45C36CE3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FFC9FF5-D24D-40A0-94DC-5B4D492A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A29CDEEE-4ED8-4A6D-A4C9-3AB53B16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F7A4907F-BAB0-42B6-9FD7-AD5F12D7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4FF0D115-7DF9-4A40-86F0-67BD2AFC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C64F2EA2-AF39-4012-859C-F74504A0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66DCCD0E-CECF-41C3-8FE3-34A21ED4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2073AD63-B70D-47DC-955D-CAE215C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AEDBF62A-BB15-410D-9159-FBF7993C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F3D9D78-6179-43EA-8591-9B71F03D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49246703-73C0-4D0F-83DF-480500E6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46B2D5B5-36C0-4F5E-8774-6652DABC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CDCB1FC9-627C-432A-A8B0-6FDF7A02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36FE3528-41D2-4773-A661-A0486E77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39CC13B-27EE-4E7C-9456-829BD876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F4515EF-F8A0-415D-8239-256F39FF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42C1D8-3D5B-41CF-BAAA-585D58C0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4EAA78C-1AFA-4779-8DB6-6BBBB0E4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5BE1EF47-C512-420B-87A3-1F152262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493952-BED2-4393-98BF-4C017651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43A6854-C8BB-43E5-A9D9-D7C47C34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C329C1B5-14EC-4386-BB5D-8159C0F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D85F0F3-13F5-419A-827A-EC4FEE6B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51A2A66-C29F-4BE3-A5A8-4F506632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CB4171C-C34B-4E0E-826B-1A44E26D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C4A02221-C183-44CB-9456-B2027734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FBC206C-2216-44D8-A01C-C34258D6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3B8BDD1C-1BA8-4D43-B779-966DC110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BDF338DD-2CFC-4B73-9845-E8952B2C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EC7F39F7-FE8C-412F-A254-116C0EE5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DFF976A9-7E91-4F96-A98F-C2A8D21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7B95B20-7423-4161-B838-02A0713B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114BE75-88B2-4B54-B10C-A4F2BACD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13C77491-5C7A-4F3E-AD92-009A1CBB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F0F97E5-A3FA-494A-8833-2E23E2AC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FC8F556A-4965-45FC-A1E6-B4061198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3C3CE48F-FE59-4584-98E7-F1D7C8EA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8136F23B-CD88-42A9-89F5-3BE82475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F205F854-F9D0-45F1-8DDC-890BD033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99E614CC-CA4F-4FD7-9AC5-08DFC6D0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FF9D4788-A365-4812-82F5-C4AC85F2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71CFE177-EA67-433A-A837-4C78BF37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A2782362-ADF1-4278-BBBC-D778AB2B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A9C50ACC-CFA0-4512-BC0E-25D4C9AB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5">
              <a:extLst>
                <a:ext uri="{FF2B5EF4-FFF2-40B4-BE49-F238E27FC236}">
                  <a16:creationId xmlns:a16="http://schemas.microsoft.com/office/drawing/2014/main" id="{F22CE168-66BD-4C15-B965-10901D24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6">
              <a:extLst>
                <a:ext uri="{FF2B5EF4-FFF2-40B4-BE49-F238E27FC236}">
                  <a16:creationId xmlns:a16="http://schemas.microsoft.com/office/drawing/2014/main" id="{E27E768C-43E7-4566-A310-E0FB5317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7">
              <a:extLst>
                <a:ext uri="{FF2B5EF4-FFF2-40B4-BE49-F238E27FC236}">
                  <a16:creationId xmlns:a16="http://schemas.microsoft.com/office/drawing/2014/main" id="{7A0628CB-2E20-47A4-A566-42BCB2C7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8">
              <a:extLst>
                <a:ext uri="{FF2B5EF4-FFF2-40B4-BE49-F238E27FC236}">
                  <a16:creationId xmlns:a16="http://schemas.microsoft.com/office/drawing/2014/main" id="{83C8A059-421C-41A8-892D-D068BA16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8B45FB94-7E91-4259-B3E5-1AA7C72F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50" y="1713621"/>
            <a:ext cx="4573749" cy="290949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896246" y="1462465"/>
            <a:ext cx="341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https://onlinetestpad.com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2015" y="825044"/>
            <a:ext cx="3800533" cy="617202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b="1" i="0" dirty="0" err="1">
                <a:effectLst/>
                <a:latin typeface="Open Sans" panose="020B0606030504020204" pitchFamily="34" charset="0"/>
              </a:rPr>
              <a:t>OnlineTestPad</a:t>
            </a:r>
            <a:endParaRPr lang="ru-RU" sz="4000" b="1" dirty="0">
              <a:latin typeface="Open Sans" panose="020B0606030504020204" pitchFamily="34" charset="0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086138E6-C919-4DBB-9376-FD02258F0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41" y="3134211"/>
            <a:ext cx="3708888" cy="2045129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F77DF3CB-E1A4-454F-B6BD-BEDCACA2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43" y="4392647"/>
            <a:ext cx="3734870" cy="20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760075" y="1761173"/>
            <a:ext cx="544712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" pitchFamily="2" charset="0"/>
              </a:rPr>
              <a:t>Российская электронная школа – это интерактивные уроки по всему школьному курсу с 1 по 11 класс представленные в виде опросов, презентаций и видеороликов.</a:t>
            </a:r>
            <a:endParaRPr lang="en-US" sz="1200" dirty="0">
              <a:ea typeface="Roboto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95872" y="1208251"/>
            <a:ext cx="341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resh.edu.ru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76" y="570830"/>
            <a:ext cx="5510312" cy="6172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Open Sans" panose="020B0606030504020204" pitchFamily="34" charset="0"/>
              </a:rPr>
              <a:t>Российская электронная школа</a:t>
            </a: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64114CD8-3A59-4901-9361-D32FDD6870A7}"/>
              </a:ext>
            </a:extLst>
          </p:cNvPr>
          <p:cNvSpPr>
            <a:spLocks/>
          </p:cNvSpPr>
          <p:nvPr/>
        </p:nvSpPr>
        <p:spPr bwMode="auto">
          <a:xfrm flipV="1">
            <a:off x="5339994" y="3135086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" name="Group 146">
            <a:extLst>
              <a:ext uri="{FF2B5EF4-FFF2-40B4-BE49-F238E27FC236}">
                <a16:creationId xmlns:a16="http://schemas.microsoft.com/office/drawing/2014/main" id="{E70EB3D2-3F5F-42EA-A783-2A37FDEACFA0}"/>
              </a:ext>
            </a:extLst>
          </p:cNvPr>
          <p:cNvGrpSpPr/>
          <p:nvPr/>
        </p:nvGrpSpPr>
        <p:grpSpPr>
          <a:xfrm>
            <a:off x="5940242" y="1188032"/>
            <a:ext cx="5860997" cy="5003283"/>
            <a:chOff x="4039255" y="2643099"/>
            <a:chExt cx="3990660" cy="3360412"/>
          </a:xfrm>
        </p:grpSpPr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C2A8A732-6308-4454-82F6-73CFA2C67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066B5213-0397-4479-A380-FADC91EB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9A1FED10-80BE-466E-945E-538EFAF6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6057A914-1CE6-4266-ACFD-AC06CE9E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72FC1DBC-B8C0-479D-A9E5-73FA1CD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B520CF7C-8FD2-4B0B-A280-4359FCCC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BC9BC41-2AA9-4F78-8937-03F50EC0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93909255-AD84-4160-A424-B26B77B2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60BED70-B319-4D7F-A7FD-1DD6EE5B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A2E1C1B-51CB-4825-BC1C-0084CDD02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E31C6EA1-4D78-41B7-9F42-DFFCED77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8863D72C-4C9E-4AC4-851A-A03F1DCF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1FE8E70E-2D95-4B17-95D1-AE16A1BE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7C2EC205-F64E-43C6-81A8-3716F22A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3A876939-AA75-41ED-AF74-E396EFF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634DFDFE-317B-4CAB-A56A-8C963FEE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4">
              <a:extLst>
                <a:ext uri="{FF2B5EF4-FFF2-40B4-BE49-F238E27FC236}">
                  <a16:creationId xmlns:a16="http://schemas.microsoft.com/office/drawing/2014/main" id="{A4FD0DCE-0022-46DE-B2B7-9B051233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CADE5C02-D679-4DCC-BA33-9D4388D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A9D6467D-1F51-4F0F-B4A6-AD714F3AF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09788F90-E843-4991-AC26-67FADE07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0E4BE006-AC6A-4908-BFB9-26F88A1E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A2EE0001-3F60-49A2-A8BE-B8CBCF2D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52852739-3C69-45AB-9588-6B5B79D2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F430C033-F701-40A5-B4EA-A2790041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782314E4-3479-413D-A46D-7C8134E8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783DD873-BF02-41E2-9C73-BC26ADC3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66576419-63D0-4353-B92A-0B4A5827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3A9A078-1DDD-4230-82F6-FDEF07AA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EF840CAB-7FD6-45D7-847B-1805240F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1C632861-B1B4-47A1-8AAA-EADA0BC9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CC545A67-A8BA-44ED-AFAA-424496FE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8E3872F3-CC8F-420B-8A74-C23F7229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CDD2A919-48BE-49AB-8372-7A76DFA8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B1AE1F5F-02C5-4DF1-BEC0-C818CFF9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C9B22FA8-4F77-4995-99C2-8F892EC8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56454F46-59F7-4A75-BAED-035F7DAA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A1A6DFA6-303D-4222-B26D-28C5E92F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3A73C6A8-2F20-4EC3-B2B3-968EA297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2C1BEEF-A689-4311-A722-B2C2C907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24560C86-FDE8-4247-9132-252182BF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5F20A12D-71F4-4282-8C2B-FF9D91CE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74C22998-7196-49BF-9C28-258F20AF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id="{769D4AF5-43CF-42F0-82E9-62EC6CCE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id="{52411C64-9F6A-4C9C-ADAC-36FC5869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2">
              <a:extLst>
                <a:ext uri="{FF2B5EF4-FFF2-40B4-BE49-F238E27FC236}">
                  <a16:creationId xmlns:a16="http://schemas.microsoft.com/office/drawing/2014/main" id="{42B863FF-3E58-4E0D-B571-51E9836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3">
              <a:extLst>
                <a:ext uri="{FF2B5EF4-FFF2-40B4-BE49-F238E27FC236}">
                  <a16:creationId xmlns:a16="http://schemas.microsoft.com/office/drawing/2014/main" id="{E66E43E9-EE6E-4FB6-981E-AB118CC3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F5FC3ACC-2634-4880-98BA-112B2881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5">
              <a:extLst>
                <a:ext uri="{FF2B5EF4-FFF2-40B4-BE49-F238E27FC236}">
                  <a16:creationId xmlns:a16="http://schemas.microsoft.com/office/drawing/2014/main" id="{7A97DA64-A846-4295-AD00-1650557E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6">
              <a:extLst>
                <a:ext uri="{FF2B5EF4-FFF2-40B4-BE49-F238E27FC236}">
                  <a16:creationId xmlns:a16="http://schemas.microsoft.com/office/drawing/2014/main" id="{F6F2ED20-2D7B-43D0-AFFC-3C7BC228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7">
              <a:extLst>
                <a:ext uri="{FF2B5EF4-FFF2-40B4-BE49-F238E27FC236}">
                  <a16:creationId xmlns:a16="http://schemas.microsoft.com/office/drawing/2014/main" id="{F80320EF-A0B6-4FA1-834A-DD6F4EA8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8">
              <a:extLst>
                <a:ext uri="{FF2B5EF4-FFF2-40B4-BE49-F238E27FC236}">
                  <a16:creationId xmlns:a16="http://schemas.microsoft.com/office/drawing/2014/main" id="{26977F4A-16EA-4B5E-8E14-6775BD46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9">
              <a:extLst>
                <a:ext uri="{FF2B5EF4-FFF2-40B4-BE49-F238E27FC236}">
                  <a16:creationId xmlns:a16="http://schemas.microsoft.com/office/drawing/2014/main" id="{24D8FE80-4700-4836-8AF3-C7B1ABE8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0">
              <a:extLst>
                <a:ext uri="{FF2B5EF4-FFF2-40B4-BE49-F238E27FC236}">
                  <a16:creationId xmlns:a16="http://schemas.microsoft.com/office/drawing/2014/main" id="{EE93C86C-EBCE-45F9-8CC0-A0CB3218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1">
              <a:extLst>
                <a:ext uri="{FF2B5EF4-FFF2-40B4-BE49-F238E27FC236}">
                  <a16:creationId xmlns:a16="http://schemas.microsoft.com/office/drawing/2014/main" id="{E762A58C-784C-4485-8C44-8B57B6A85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2">
              <a:extLst>
                <a:ext uri="{FF2B5EF4-FFF2-40B4-BE49-F238E27FC236}">
                  <a16:creationId xmlns:a16="http://schemas.microsoft.com/office/drawing/2014/main" id="{DAAA77BA-01E0-403C-9D6E-95864ACC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3">
              <a:extLst>
                <a:ext uri="{FF2B5EF4-FFF2-40B4-BE49-F238E27FC236}">
                  <a16:creationId xmlns:a16="http://schemas.microsoft.com/office/drawing/2014/main" id="{55E37C03-392A-4257-BE3E-7B7974E4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4">
              <a:extLst>
                <a:ext uri="{FF2B5EF4-FFF2-40B4-BE49-F238E27FC236}">
                  <a16:creationId xmlns:a16="http://schemas.microsoft.com/office/drawing/2014/main" id="{45C26168-3C55-4B63-A9F7-EDBD939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5">
              <a:extLst>
                <a:ext uri="{FF2B5EF4-FFF2-40B4-BE49-F238E27FC236}">
                  <a16:creationId xmlns:a16="http://schemas.microsoft.com/office/drawing/2014/main" id="{1EFC79EC-85FA-4217-B5B0-AB470697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6">
              <a:extLst>
                <a:ext uri="{FF2B5EF4-FFF2-40B4-BE49-F238E27FC236}">
                  <a16:creationId xmlns:a16="http://schemas.microsoft.com/office/drawing/2014/main" id="{A04AAAE7-6CDE-43AD-8A20-AF37BD1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7">
              <a:extLst>
                <a:ext uri="{FF2B5EF4-FFF2-40B4-BE49-F238E27FC236}">
                  <a16:creationId xmlns:a16="http://schemas.microsoft.com/office/drawing/2014/main" id="{5228C2DB-216F-4315-AD91-4B43B893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8">
              <a:extLst>
                <a:ext uri="{FF2B5EF4-FFF2-40B4-BE49-F238E27FC236}">
                  <a16:creationId xmlns:a16="http://schemas.microsoft.com/office/drawing/2014/main" id="{E997261E-3535-4603-8580-DF315331C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9">
              <a:extLst>
                <a:ext uri="{FF2B5EF4-FFF2-40B4-BE49-F238E27FC236}">
                  <a16:creationId xmlns:a16="http://schemas.microsoft.com/office/drawing/2014/main" id="{844A8A4B-1D0F-4C28-ACB8-692B08FE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0">
              <a:extLst>
                <a:ext uri="{FF2B5EF4-FFF2-40B4-BE49-F238E27FC236}">
                  <a16:creationId xmlns:a16="http://schemas.microsoft.com/office/drawing/2014/main" id="{1CC33CE0-46CC-437C-AF10-C77D0C9C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1">
              <a:extLst>
                <a:ext uri="{FF2B5EF4-FFF2-40B4-BE49-F238E27FC236}">
                  <a16:creationId xmlns:a16="http://schemas.microsoft.com/office/drawing/2014/main" id="{00E8FC2B-4AA5-413C-86DA-48978E60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2">
              <a:extLst>
                <a:ext uri="{FF2B5EF4-FFF2-40B4-BE49-F238E27FC236}">
                  <a16:creationId xmlns:a16="http://schemas.microsoft.com/office/drawing/2014/main" id="{49209183-A388-4E1F-A634-ACACED04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3">
              <a:extLst>
                <a:ext uri="{FF2B5EF4-FFF2-40B4-BE49-F238E27FC236}">
                  <a16:creationId xmlns:a16="http://schemas.microsoft.com/office/drawing/2014/main" id="{C8506E2F-96E8-4AD8-93C3-47391855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D2EABCE3-1E69-4662-BB48-455CCB86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5">
              <a:extLst>
                <a:ext uri="{FF2B5EF4-FFF2-40B4-BE49-F238E27FC236}">
                  <a16:creationId xmlns:a16="http://schemas.microsoft.com/office/drawing/2014/main" id="{6E3B4017-9D5A-421E-AF42-A40D47BC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6">
              <a:extLst>
                <a:ext uri="{FF2B5EF4-FFF2-40B4-BE49-F238E27FC236}">
                  <a16:creationId xmlns:a16="http://schemas.microsoft.com/office/drawing/2014/main" id="{DF197C7F-4AE5-4B09-84F3-DAB563AC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7">
              <a:extLst>
                <a:ext uri="{FF2B5EF4-FFF2-40B4-BE49-F238E27FC236}">
                  <a16:creationId xmlns:a16="http://schemas.microsoft.com/office/drawing/2014/main" id="{3A5AFFFA-5943-4FDA-A2EF-EE1492C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8">
              <a:extLst>
                <a:ext uri="{FF2B5EF4-FFF2-40B4-BE49-F238E27FC236}">
                  <a16:creationId xmlns:a16="http://schemas.microsoft.com/office/drawing/2014/main" id="{70DAB7DF-EEA0-44F2-85F9-216FBF21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9">
              <a:extLst>
                <a:ext uri="{FF2B5EF4-FFF2-40B4-BE49-F238E27FC236}">
                  <a16:creationId xmlns:a16="http://schemas.microsoft.com/office/drawing/2014/main" id="{3E10AA1B-942C-4A5B-AD2E-16782E39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80">
              <a:extLst>
                <a:ext uri="{FF2B5EF4-FFF2-40B4-BE49-F238E27FC236}">
                  <a16:creationId xmlns:a16="http://schemas.microsoft.com/office/drawing/2014/main" id="{2989EE4D-80CB-4637-A4A0-B7A096FA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81">
              <a:extLst>
                <a:ext uri="{FF2B5EF4-FFF2-40B4-BE49-F238E27FC236}">
                  <a16:creationId xmlns:a16="http://schemas.microsoft.com/office/drawing/2014/main" id="{F09B1B91-F228-4285-A021-771521827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82">
              <a:extLst>
                <a:ext uri="{FF2B5EF4-FFF2-40B4-BE49-F238E27FC236}">
                  <a16:creationId xmlns:a16="http://schemas.microsoft.com/office/drawing/2014/main" id="{F92DC469-84A8-4624-91B8-BFB22C283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3">
              <a:extLst>
                <a:ext uri="{FF2B5EF4-FFF2-40B4-BE49-F238E27FC236}">
                  <a16:creationId xmlns:a16="http://schemas.microsoft.com/office/drawing/2014/main" id="{F86ADC9B-BBDC-4BC4-8A11-649A4D64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4">
              <a:extLst>
                <a:ext uri="{FF2B5EF4-FFF2-40B4-BE49-F238E27FC236}">
                  <a16:creationId xmlns:a16="http://schemas.microsoft.com/office/drawing/2014/main" id="{39FF303B-F34A-4F4D-88A3-C2B6C3B5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5">
              <a:extLst>
                <a:ext uri="{FF2B5EF4-FFF2-40B4-BE49-F238E27FC236}">
                  <a16:creationId xmlns:a16="http://schemas.microsoft.com/office/drawing/2014/main" id="{B630A957-269B-4FF5-9A38-C5D2F6E9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6">
              <a:extLst>
                <a:ext uri="{FF2B5EF4-FFF2-40B4-BE49-F238E27FC236}">
                  <a16:creationId xmlns:a16="http://schemas.microsoft.com/office/drawing/2014/main" id="{9EBD1660-3718-48E1-AE77-B28AC5F2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7">
              <a:extLst>
                <a:ext uri="{FF2B5EF4-FFF2-40B4-BE49-F238E27FC236}">
                  <a16:creationId xmlns:a16="http://schemas.microsoft.com/office/drawing/2014/main" id="{AF127AC7-11C1-4EB5-A862-9FF1501C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8">
              <a:extLst>
                <a:ext uri="{FF2B5EF4-FFF2-40B4-BE49-F238E27FC236}">
                  <a16:creationId xmlns:a16="http://schemas.microsoft.com/office/drawing/2014/main" id="{4E2ABFFF-2CD7-4C4B-B03B-124D7E9D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9">
              <a:extLst>
                <a:ext uri="{FF2B5EF4-FFF2-40B4-BE49-F238E27FC236}">
                  <a16:creationId xmlns:a16="http://schemas.microsoft.com/office/drawing/2014/main" id="{07D3A35A-D50F-452C-BC55-B0D8D727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0">
              <a:extLst>
                <a:ext uri="{FF2B5EF4-FFF2-40B4-BE49-F238E27FC236}">
                  <a16:creationId xmlns:a16="http://schemas.microsoft.com/office/drawing/2014/main" id="{901A0DC7-7DB8-432E-B567-5A81849F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064C6E85-7A42-4C57-9BC2-5DAE16D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96">
              <a:extLst>
                <a:ext uri="{FF2B5EF4-FFF2-40B4-BE49-F238E27FC236}">
                  <a16:creationId xmlns:a16="http://schemas.microsoft.com/office/drawing/2014/main" id="{E3D5BD15-9A6A-4F43-B1A9-36CB1FA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98">
              <a:extLst>
                <a:ext uri="{FF2B5EF4-FFF2-40B4-BE49-F238E27FC236}">
                  <a16:creationId xmlns:a16="http://schemas.microsoft.com/office/drawing/2014/main" id="{74DDC4B4-2213-4EAF-AD5A-43447011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05">
              <a:extLst>
                <a:ext uri="{FF2B5EF4-FFF2-40B4-BE49-F238E27FC236}">
                  <a16:creationId xmlns:a16="http://schemas.microsoft.com/office/drawing/2014/main" id="{1FDB013C-B503-4552-A0B8-59534E00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06">
              <a:extLst>
                <a:ext uri="{FF2B5EF4-FFF2-40B4-BE49-F238E27FC236}">
                  <a16:creationId xmlns:a16="http://schemas.microsoft.com/office/drawing/2014/main" id="{2EA20E8D-465A-4EF3-A549-E1B1A7CB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07">
              <a:extLst>
                <a:ext uri="{FF2B5EF4-FFF2-40B4-BE49-F238E27FC236}">
                  <a16:creationId xmlns:a16="http://schemas.microsoft.com/office/drawing/2014/main" id="{C3EB9B05-2F44-489E-BC79-FDADC89FC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08">
              <a:extLst>
                <a:ext uri="{FF2B5EF4-FFF2-40B4-BE49-F238E27FC236}">
                  <a16:creationId xmlns:a16="http://schemas.microsoft.com/office/drawing/2014/main" id="{6FCE02B7-78E7-4952-8577-4482C4E7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E11B0F9-138F-494C-B6C2-0DFCB80F8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89" y="1499016"/>
            <a:ext cx="4562611" cy="2897695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0AF7F2E0-7388-4856-A3FA-BD625261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42" y="2926754"/>
            <a:ext cx="3687881" cy="2037682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3DA46930-5384-49E9-ABEC-24FBB7C62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9" y="4269810"/>
            <a:ext cx="3689864" cy="20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3">
            <a:extLst>
              <a:ext uri="{FF2B5EF4-FFF2-40B4-BE49-F238E27FC236}">
                <a16:creationId xmlns:a16="http://schemas.microsoft.com/office/drawing/2014/main" id="{F532081B-F1F1-4BEA-83C0-58BBE9E03305}"/>
              </a:ext>
            </a:extLst>
          </p:cNvPr>
          <p:cNvSpPr/>
          <p:nvPr/>
        </p:nvSpPr>
        <p:spPr>
          <a:xfrm>
            <a:off x="1966076" y="4850514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44">
            <a:extLst>
              <a:ext uri="{FF2B5EF4-FFF2-40B4-BE49-F238E27FC236}">
                <a16:creationId xmlns:a16="http://schemas.microsoft.com/office/drawing/2014/main" id="{AB44E20F-E5AC-4C54-9AD2-863C15E512AA}"/>
              </a:ext>
            </a:extLst>
          </p:cNvPr>
          <p:cNvSpPr/>
          <p:nvPr/>
        </p:nvSpPr>
        <p:spPr>
          <a:xfrm>
            <a:off x="1966076" y="3879362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048CF565-D6F8-4869-B226-8579616D4462}"/>
              </a:ext>
            </a:extLst>
          </p:cNvPr>
          <p:cNvSpPr/>
          <p:nvPr/>
        </p:nvSpPr>
        <p:spPr>
          <a:xfrm>
            <a:off x="1966076" y="2907667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F4B4A8F-1239-4476-841D-C69597473467}"/>
              </a:ext>
            </a:extLst>
          </p:cNvPr>
          <p:cNvSpPr/>
          <p:nvPr/>
        </p:nvSpPr>
        <p:spPr>
          <a:xfrm>
            <a:off x="1966076" y="1936376"/>
            <a:ext cx="1659251" cy="806824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8F6A74F-CEB9-4EF6-A88E-06DACB5E44C5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0" y="3667"/>
            <a:ext cx="2733040" cy="1484948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3100">
                <a:schemeClr val="accent2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Подзаголовок 2">
            <a:extLst>
              <a:ext uri="{FF2B5EF4-FFF2-40B4-BE49-F238E27FC236}">
                <a16:creationId xmlns:a16="http://schemas.microsoft.com/office/drawing/2014/main" id="{38BC22B8-070E-4FA2-8A4C-55F562F9C352}"/>
              </a:ext>
            </a:extLst>
          </p:cNvPr>
          <p:cNvSpPr txBox="1">
            <a:spLocks/>
          </p:cNvSpPr>
          <p:nvPr/>
        </p:nvSpPr>
        <p:spPr>
          <a:xfrm>
            <a:off x="4336869" y="591787"/>
            <a:ext cx="3309636" cy="417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Как скачать видео с РЭШ</a:t>
            </a:r>
            <a:endParaRPr lang="ru-RU" sz="1700" b="1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85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>
            <a:extLst>
              <a:ext uri="{FF2B5EF4-FFF2-40B4-BE49-F238E27FC236}">
                <a16:creationId xmlns:a16="http://schemas.microsoft.com/office/drawing/2014/main" id="{8EC96BF9-8024-40CC-A995-342DFA414E66}"/>
              </a:ext>
            </a:extLst>
          </p:cNvPr>
          <p:cNvSpPr>
            <a:spLocks/>
          </p:cNvSpPr>
          <p:nvPr/>
        </p:nvSpPr>
        <p:spPr bwMode="auto">
          <a:xfrm>
            <a:off x="0" y="4973869"/>
            <a:ext cx="5649912" cy="2063750"/>
          </a:xfrm>
          <a:custGeom>
            <a:avLst/>
            <a:gdLst>
              <a:gd name="T0" fmla="*/ 2072 w 2072"/>
              <a:gd name="T1" fmla="*/ 691 h 755"/>
              <a:gd name="T2" fmla="*/ 1533 w 2072"/>
              <a:gd name="T3" fmla="*/ 582 h 755"/>
              <a:gd name="T4" fmla="*/ 629 w 2072"/>
              <a:gd name="T5" fmla="*/ 139 h 755"/>
              <a:gd name="T6" fmla="*/ 0 w 2072"/>
              <a:gd name="T7" fmla="*/ 319 h 755"/>
              <a:gd name="T8" fmla="*/ 0 w 2072"/>
              <a:gd name="T9" fmla="*/ 691 h 755"/>
              <a:gd name="T10" fmla="*/ 2072 w 2072"/>
              <a:gd name="T11" fmla="*/ 691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2" h="755">
                <a:moveTo>
                  <a:pt x="2072" y="691"/>
                </a:moveTo>
                <a:cubicBezTo>
                  <a:pt x="1900" y="367"/>
                  <a:pt x="1802" y="415"/>
                  <a:pt x="1533" y="582"/>
                </a:cubicBezTo>
                <a:cubicBezTo>
                  <a:pt x="1253" y="755"/>
                  <a:pt x="1125" y="359"/>
                  <a:pt x="629" y="139"/>
                </a:cubicBezTo>
                <a:cubicBezTo>
                  <a:pt x="314" y="0"/>
                  <a:pt x="108" y="174"/>
                  <a:pt x="0" y="319"/>
                </a:cubicBezTo>
                <a:cubicBezTo>
                  <a:pt x="0" y="691"/>
                  <a:pt x="0" y="691"/>
                  <a:pt x="0" y="691"/>
                </a:cubicBezTo>
                <a:lnTo>
                  <a:pt x="2072" y="691"/>
                </a:lnTo>
                <a:close/>
              </a:path>
            </a:pathLst>
          </a:custGeom>
          <a:gradFill>
            <a:gsLst>
              <a:gs pos="53100">
                <a:schemeClr val="accent2"/>
              </a:gs>
              <a:gs pos="0">
                <a:schemeClr val="accent1"/>
              </a:gs>
              <a:gs pos="100000">
                <a:schemeClr val="accent3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E3CF8-0EF9-4646-952D-127B7908CC3B}"/>
              </a:ext>
            </a:extLst>
          </p:cNvPr>
          <p:cNvSpPr txBox="1"/>
          <p:nvPr/>
        </p:nvSpPr>
        <p:spPr>
          <a:xfrm>
            <a:off x="6180882" y="2154717"/>
            <a:ext cx="5447123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ea typeface="Roboto" pitchFamily="2" charset="0"/>
              </a:rPr>
              <a:t>Яндекс учебник - это сервис позволяющий назначать и автоматически проверять домашние задания, отслеживать успеваемость как отдельных учеников так и всего класса.</a:t>
            </a:r>
            <a:endParaRPr lang="en-US" sz="1200" dirty="0">
              <a:ea typeface="Roboto" pitchFamily="2" charset="0"/>
            </a:endParaRPr>
          </a:p>
        </p:txBody>
      </p:sp>
      <p:grpSp>
        <p:nvGrpSpPr>
          <p:cNvPr id="10" name="Group 146">
            <a:extLst>
              <a:ext uri="{FF2B5EF4-FFF2-40B4-BE49-F238E27FC236}">
                <a16:creationId xmlns:a16="http://schemas.microsoft.com/office/drawing/2014/main" id="{8ACB8816-3197-459A-8571-F8D1C4994AEB}"/>
              </a:ext>
            </a:extLst>
          </p:cNvPr>
          <p:cNvGrpSpPr/>
          <p:nvPr/>
        </p:nvGrpSpPr>
        <p:grpSpPr>
          <a:xfrm>
            <a:off x="325606" y="1442246"/>
            <a:ext cx="5860997" cy="5003283"/>
            <a:chOff x="4039255" y="2643099"/>
            <a:chExt cx="3990660" cy="336041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5CD9286-4084-413C-828D-7E3EECBF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760" y="5863149"/>
              <a:ext cx="3971394" cy="140362"/>
            </a:xfrm>
            <a:custGeom>
              <a:avLst/>
              <a:gdLst>
                <a:gd name="T0" fmla="*/ 0 w 839"/>
                <a:gd name="T1" fmla="*/ 0 h 30"/>
                <a:gd name="T2" fmla="*/ 0 w 839"/>
                <a:gd name="T3" fmla="*/ 14 h 30"/>
                <a:gd name="T4" fmla="*/ 17 w 839"/>
                <a:gd name="T5" fmla="*/ 30 h 30"/>
                <a:gd name="T6" fmla="*/ 822 w 839"/>
                <a:gd name="T7" fmla="*/ 30 h 30"/>
                <a:gd name="T8" fmla="*/ 839 w 839"/>
                <a:gd name="T9" fmla="*/ 14 h 30"/>
                <a:gd name="T10" fmla="*/ 839 w 839"/>
                <a:gd name="T11" fmla="*/ 0 h 30"/>
                <a:gd name="T12" fmla="*/ 0 w 83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3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8" y="30"/>
                    <a:pt x="17" y="30"/>
                  </a:cubicBezTo>
                  <a:cubicBezTo>
                    <a:pt x="822" y="30"/>
                    <a:pt x="822" y="30"/>
                    <a:pt x="822" y="30"/>
                  </a:cubicBezTo>
                  <a:cubicBezTo>
                    <a:pt x="831" y="30"/>
                    <a:pt x="839" y="23"/>
                    <a:pt x="839" y="14"/>
                  </a:cubicBezTo>
                  <a:cubicBezTo>
                    <a:pt x="839" y="0"/>
                    <a:pt x="839" y="0"/>
                    <a:pt x="8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3A1BBCE-B430-47AB-8CF8-2F96992D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55" y="4954929"/>
              <a:ext cx="3990660" cy="968767"/>
            </a:xfrm>
            <a:custGeom>
              <a:avLst/>
              <a:gdLst>
                <a:gd name="T0" fmla="*/ 368 w 843"/>
                <a:gd name="T1" fmla="*/ 205 h 205"/>
                <a:gd name="T2" fmla="*/ 372 w 843"/>
                <a:gd name="T3" fmla="*/ 202 h 205"/>
                <a:gd name="T4" fmla="*/ 476 w 843"/>
                <a:gd name="T5" fmla="*/ 202 h 205"/>
                <a:gd name="T6" fmla="*/ 480 w 843"/>
                <a:gd name="T7" fmla="*/ 205 h 205"/>
                <a:gd name="T8" fmla="*/ 824 w 843"/>
                <a:gd name="T9" fmla="*/ 205 h 205"/>
                <a:gd name="T10" fmla="*/ 840 w 843"/>
                <a:gd name="T11" fmla="*/ 183 h 205"/>
                <a:gd name="T12" fmla="*/ 788 w 843"/>
                <a:gd name="T13" fmla="*/ 12 h 205"/>
                <a:gd name="T14" fmla="*/ 772 w 843"/>
                <a:gd name="T15" fmla="*/ 0 h 205"/>
                <a:gd name="T16" fmla="*/ 72 w 843"/>
                <a:gd name="T17" fmla="*/ 0 h 205"/>
                <a:gd name="T18" fmla="*/ 56 w 843"/>
                <a:gd name="T19" fmla="*/ 11 h 205"/>
                <a:gd name="T20" fmla="*/ 3 w 843"/>
                <a:gd name="T21" fmla="*/ 183 h 205"/>
                <a:gd name="T22" fmla="*/ 19 w 843"/>
                <a:gd name="T23" fmla="*/ 205 h 205"/>
                <a:gd name="T24" fmla="*/ 368 w 843"/>
                <a:gd name="T2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205">
                  <a:moveTo>
                    <a:pt x="368" y="205"/>
                  </a:moveTo>
                  <a:cubicBezTo>
                    <a:pt x="372" y="202"/>
                    <a:pt x="372" y="202"/>
                    <a:pt x="372" y="202"/>
                  </a:cubicBezTo>
                  <a:cubicBezTo>
                    <a:pt x="476" y="202"/>
                    <a:pt x="476" y="202"/>
                    <a:pt x="476" y="202"/>
                  </a:cubicBezTo>
                  <a:cubicBezTo>
                    <a:pt x="480" y="205"/>
                    <a:pt x="480" y="205"/>
                    <a:pt x="480" y="205"/>
                  </a:cubicBezTo>
                  <a:cubicBezTo>
                    <a:pt x="824" y="205"/>
                    <a:pt x="824" y="205"/>
                    <a:pt x="824" y="205"/>
                  </a:cubicBezTo>
                  <a:cubicBezTo>
                    <a:pt x="835" y="205"/>
                    <a:pt x="843" y="194"/>
                    <a:pt x="840" y="183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4"/>
                    <a:pt x="779" y="0"/>
                    <a:pt x="7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58" y="4"/>
                    <a:pt x="56" y="11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0" y="194"/>
                    <a:pt x="8" y="205"/>
                    <a:pt x="19" y="205"/>
                  </a:cubicBezTo>
                  <a:cubicBezTo>
                    <a:pt x="368" y="205"/>
                    <a:pt x="368" y="205"/>
                    <a:pt x="368" y="205"/>
                  </a:cubicBezTo>
                </a:path>
              </a:pathLst>
            </a:custGeom>
            <a:solidFill>
              <a:srgbClr val="E5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BFFF45C-DC4B-41DD-B0E0-6B26BED8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451" y="5073274"/>
              <a:ext cx="2862266" cy="434844"/>
            </a:xfrm>
            <a:custGeom>
              <a:avLst/>
              <a:gdLst>
                <a:gd name="T0" fmla="*/ 29 w 1040"/>
                <a:gd name="T1" fmla="*/ 0 h 158"/>
                <a:gd name="T2" fmla="*/ 1006 w 1040"/>
                <a:gd name="T3" fmla="*/ 0 h 158"/>
                <a:gd name="T4" fmla="*/ 1040 w 1040"/>
                <a:gd name="T5" fmla="*/ 158 h 158"/>
                <a:gd name="T6" fmla="*/ 0 w 1040"/>
                <a:gd name="T7" fmla="*/ 158 h 158"/>
                <a:gd name="T8" fmla="*/ 29 w 104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58">
                  <a:moveTo>
                    <a:pt x="29" y="0"/>
                  </a:moveTo>
                  <a:lnTo>
                    <a:pt x="1006" y="0"/>
                  </a:lnTo>
                  <a:lnTo>
                    <a:pt x="1040" y="158"/>
                  </a:lnTo>
                  <a:lnTo>
                    <a:pt x="0" y="15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D02DC6D-E18A-46A2-9827-CE7F5C1EF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807" y="2695391"/>
              <a:ext cx="57795" cy="60548"/>
            </a:xfrm>
            <a:custGeom>
              <a:avLst/>
              <a:gdLst>
                <a:gd name="T0" fmla="*/ 10 w 12"/>
                <a:gd name="T1" fmla="*/ 6 h 13"/>
                <a:gd name="T2" fmla="*/ 8 w 12"/>
                <a:gd name="T3" fmla="*/ 6 h 13"/>
                <a:gd name="T4" fmla="*/ 6 w 12"/>
                <a:gd name="T5" fmla="*/ 9 h 13"/>
                <a:gd name="T6" fmla="*/ 4 w 12"/>
                <a:gd name="T7" fmla="*/ 6 h 13"/>
                <a:gd name="T8" fmla="*/ 6 w 12"/>
                <a:gd name="T9" fmla="*/ 4 h 13"/>
                <a:gd name="T10" fmla="*/ 8 w 12"/>
                <a:gd name="T11" fmla="*/ 6 h 13"/>
                <a:gd name="T12" fmla="*/ 10 w 12"/>
                <a:gd name="T13" fmla="*/ 6 h 13"/>
                <a:gd name="T14" fmla="*/ 12 w 12"/>
                <a:gd name="T15" fmla="*/ 6 h 13"/>
                <a:gd name="T16" fmla="*/ 6 w 12"/>
                <a:gd name="T17" fmla="*/ 0 h 13"/>
                <a:gd name="T18" fmla="*/ 0 w 12"/>
                <a:gd name="T19" fmla="*/ 6 h 13"/>
                <a:gd name="T20" fmla="*/ 6 w 12"/>
                <a:gd name="T21" fmla="*/ 13 h 13"/>
                <a:gd name="T22" fmla="*/ 12 w 12"/>
                <a:gd name="T23" fmla="*/ 6 h 13"/>
                <a:gd name="T24" fmla="*/ 10 w 12"/>
                <a:gd name="T2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9" y="13"/>
                    <a:pt x="12" y="10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BC5B7A-DDD1-4DA6-9E37-F384DB9A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056" y="2780708"/>
              <a:ext cx="3203537" cy="211919"/>
            </a:xfrm>
            <a:custGeom>
              <a:avLst/>
              <a:gdLst>
                <a:gd name="T0" fmla="*/ 675 w 677"/>
                <a:gd name="T1" fmla="*/ 43 h 45"/>
                <a:gd name="T2" fmla="*/ 675 w 677"/>
                <a:gd name="T3" fmla="*/ 41 h 45"/>
                <a:gd name="T4" fmla="*/ 4 w 677"/>
                <a:gd name="T5" fmla="*/ 41 h 45"/>
                <a:gd name="T6" fmla="*/ 4 w 677"/>
                <a:gd name="T7" fmla="*/ 25 h 45"/>
                <a:gd name="T8" fmla="*/ 10 w 677"/>
                <a:gd name="T9" fmla="*/ 10 h 45"/>
                <a:gd name="T10" fmla="*/ 24 w 677"/>
                <a:gd name="T11" fmla="*/ 4 h 45"/>
                <a:gd name="T12" fmla="*/ 653 w 677"/>
                <a:gd name="T13" fmla="*/ 4 h 45"/>
                <a:gd name="T14" fmla="*/ 667 w 677"/>
                <a:gd name="T15" fmla="*/ 10 h 45"/>
                <a:gd name="T16" fmla="*/ 673 w 677"/>
                <a:gd name="T17" fmla="*/ 25 h 45"/>
                <a:gd name="T18" fmla="*/ 673 w 677"/>
                <a:gd name="T19" fmla="*/ 43 h 45"/>
                <a:gd name="T20" fmla="*/ 675 w 677"/>
                <a:gd name="T21" fmla="*/ 43 h 45"/>
                <a:gd name="T22" fmla="*/ 675 w 677"/>
                <a:gd name="T23" fmla="*/ 41 h 45"/>
                <a:gd name="T24" fmla="*/ 675 w 677"/>
                <a:gd name="T25" fmla="*/ 43 h 45"/>
                <a:gd name="T26" fmla="*/ 677 w 677"/>
                <a:gd name="T27" fmla="*/ 43 h 45"/>
                <a:gd name="T28" fmla="*/ 677 w 677"/>
                <a:gd name="T29" fmla="*/ 25 h 45"/>
                <a:gd name="T30" fmla="*/ 653 w 677"/>
                <a:gd name="T31" fmla="*/ 0 h 45"/>
                <a:gd name="T32" fmla="*/ 24 w 677"/>
                <a:gd name="T33" fmla="*/ 0 h 45"/>
                <a:gd name="T34" fmla="*/ 0 w 677"/>
                <a:gd name="T35" fmla="*/ 25 h 45"/>
                <a:gd name="T36" fmla="*/ 0 w 677"/>
                <a:gd name="T37" fmla="*/ 45 h 45"/>
                <a:gd name="T38" fmla="*/ 677 w 677"/>
                <a:gd name="T39" fmla="*/ 45 h 45"/>
                <a:gd name="T40" fmla="*/ 677 w 677"/>
                <a:gd name="T41" fmla="*/ 43 h 45"/>
                <a:gd name="T42" fmla="*/ 675 w 677"/>
                <a:gd name="T4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45">
                  <a:moveTo>
                    <a:pt x="675" y="43"/>
                  </a:moveTo>
                  <a:cubicBezTo>
                    <a:pt x="675" y="41"/>
                    <a:pt x="675" y="41"/>
                    <a:pt x="67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4"/>
                    <a:pt x="24" y="4"/>
                  </a:cubicBezTo>
                  <a:cubicBezTo>
                    <a:pt x="653" y="4"/>
                    <a:pt x="653" y="4"/>
                    <a:pt x="653" y="4"/>
                  </a:cubicBezTo>
                  <a:cubicBezTo>
                    <a:pt x="659" y="4"/>
                    <a:pt x="664" y="7"/>
                    <a:pt x="667" y="10"/>
                  </a:cubicBezTo>
                  <a:cubicBezTo>
                    <a:pt x="671" y="14"/>
                    <a:pt x="673" y="19"/>
                    <a:pt x="673" y="25"/>
                  </a:cubicBezTo>
                  <a:cubicBezTo>
                    <a:pt x="673" y="43"/>
                    <a:pt x="673" y="43"/>
                    <a:pt x="673" y="43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75" y="43"/>
                    <a:pt x="675" y="43"/>
                    <a:pt x="675" y="43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7" y="11"/>
                    <a:pt x="667" y="0"/>
                    <a:pt x="6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77" y="45"/>
                    <a:pt x="677" y="45"/>
                    <a:pt x="677" y="45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5" y="43"/>
                    <a:pt x="675" y="43"/>
                    <a:pt x="675" y="4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6D65A3A-37BF-4E31-AC43-FD496FAD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134" y="2833000"/>
              <a:ext cx="176139" cy="112840"/>
            </a:xfrm>
            <a:custGeom>
              <a:avLst/>
              <a:gdLst>
                <a:gd name="T0" fmla="*/ 60 w 64"/>
                <a:gd name="T1" fmla="*/ 38 h 41"/>
                <a:gd name="T2" fmla="*/ 60 w 64"/>
                <a:gd name="T3" fmla="*/ 34 h 41"/>
                <a:gd name="T4" fmla="*/ 7 w 64"/>
                <a:gd name="T5" fmla="*/ 34 h 41"/>
                <a:gd name="T6" fmla="*/ 7 w 64"/>
                <a:gd name="T7" fmla="*/ 7 h 41"/>
                <a:gd name="T8" fmla="*/ 57 w 64"/>
                <a:gd name="T9" fmla="*/ 7 h 41"/>
                <a:gd name="T10" fmla="*/ 57 w 64"/>
                <a:gd name="T11" fmla="*/ 38 h 41"/>
                <a:gd name="T12" fmla="*/ 60 w 64"/>
                <a:gd name="T13" fmla="*/ 38 h 41"/>
                <a:gd name="T14" fmla="*/ 60 w 64"/>
                <a:gd name="T15" fmla="*/ 34 h 41"/>
                <a:gd name="T16" fmla="*/ 60 w 64"/>
                <a:gd name="T17" fmla="*/ 38 h 41"/>
                <a:gd name="T18" fmla="*/ 64 w 64"/>
                <a:gd name="T19" fmla="*/ 38 h 41"/>
                <a:gd name="T20" fmla="*/ 64 w 64"/>
                <a:gd name="T21" fmla="*/ 0 h 41"/>
                <a:gd name="T22" fmla="*/ 0 w 64"/>
                <a:gd name="T23" fmla="*/ 0 h 41"/>
                <a:gd name="T24" fmla="*/ 0 w 64"/>
                <a:gd name="T25" fmla="*/ 41 h 41"/>
                <a:gd name="T26" fmla="*/ 64 w 64"/>
                <a:gd name="T27" fmla="*/ 41 h 41"/>
                <a:gd name="T28" fmla="*/ 64 w 64"/>
                <a:gd name="T29" fmla="*/ 38 h 41"/>
                <a:gd name="T30" fmla="*/ 60 w 64"/>
                <a:gd name="T3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1">
                  <a:moveTo>
                    <a:pt x="60" y="38"/>
                  </a:moveTo>
                  <a:lnTo>
                    <a:pt x="60" y="34"/>
                  </a:lnTo>
                  <a:lnTo>
                    <a:pt x="7" y="34"/>
                  </a:lnTo>
                  <a:lnTo>
                    <a:pt x="7" y="7"/>
                  </a:lnTo>
                  <a:lnTo>
                    <a:pt x="57" y="7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99883D2-D106-4AEC-8188-601B553F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317" y="2841256"/>
              <a:ext cx="1348568" cy="96327"/>
            </a:xfrm>
            <a:custGeom>
              <a:avLst/>
              <a:gdLst>
                <a:gd name="T0" fmla="*/ 487 w 490"/>
                <a:gd name="T1" fmla="*/ 31 h 35"/>
                <a:gd name="T2" fmla="*/ 487 w 490"/>
                <a:gd name="T3" fmla="*/ 28 h 35"/>
                <a:gd name="T4" fmla="*/ 7 w 490"/>
                <a:gd name="T5" fmla="*/ 28 h 35"/>
                <a:gd name="T6" fmla="*/ 7 w 490"/>
                <a:gd name="T7" fmla="*/ 7 h 35"/>
                <a:gd name="T8" fmla="*/ 483 w 490"/>
                <a:gd name="T9" fmla="*/ 7 h 35"/>
                <a:gd name="T10" fmla="*/ 483 w 490"/>
                <a:gd name="T11" fmla="*/ 31 h 35"/>
                <a:gd name="T12" fmla="*/ 487 w 490"/>
                <a:gd name="T13" fmla="*/ 31 h 35"/>
                <a:gd name="T14" fmla="*/ 487 w 490"/>
                <a:gd name="T15" fmla="*/ 28 h 35"/>
                <a:gd name="T16" fmla="*/ 487 w 490"/>
                <a:gd name="T17" fmla="*/ 31 h 35"/>
                <a:gd name="T18" fmla="*/ 490 w 490"/>
                <a:gd name="T19" fmla="*/ 31 h 35"/>
                <a:gd name="T20" fmla="*/ 490 w 490"/>
                <a:gd name="T21" fmla="*/ 0 h 35"/>
                <a:gd name="T22" fmla="*/ 0 w 490"/>
                <a:gd name="T23" fmla="*/ 0 h 35"/>
                <a:gd name="T24" fmla="*/ 0 w 490"/>
                <a:gd name="T25" fmla="*/ 35 h 35"/>
                <a:gd name="T26" fmla="*/ 490 w 490"/>
                <a:gd name="T27" fmla="*/ 35 h 35"/>
                <a:gd name="T28" fmla="*/ 490 w 490"/>
                <a:gd name="T29" fmla="*/ 31 h 35"/>
                <a:gd name="T30" fmla="*/ 487 w 490"/>
                <a:gd name="T3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35">
                  <a:moveTo>
                    <a:pt x="487" y="31"/>
                  </a:moveTo>
                  <a:lnTo>
                    <a:pt x="487" y="28"/>
                  </a:lnTo>
                  <a:lnTo>
                    <a:pt x="7" y="28"/>
                  </a:lnTo>
                  <a:lnTo>
                    <a:pt x="7" y="7"/>
                  </a:lnTo>
                  <a:lnTo>
                    <a:pt x="483" y="7"/>
                  </a:lnTo>
                  <a:lnTo>
                    <a:pt x="483" y="31"/>
                  </a:lnTo>
                  <a:lnTo>
                    <a:pt x="487" y="31"/>
                  </a:lnTo>
                  <a:lnTo>
                    <a:pt x="487" y="28"/>
                  </a:lnTo>
                  <a:lnTo>
                    <a:pt x="487" y="31"/>
                  </a:lnTo>
                  <a:lnTo>
                    <a:pt x="490" y="31"/>
                  </a:lnTo>
                  <a:lnTo>
                    <a:pt x="490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490" y="35"/>
                  </a:lnTo>
                  <a:lnTo>
                    <a:pt x="490" y="31"/>
                  </a:lnTo>
                  <a:lnTo>
                    <a:pt x="48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A46A5F3-75D1-44EF-BE1B-5E3F54E1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C700849-B345-402C-8167-0EC2318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842" y="3055926"/>
              <a:ext cx="1018306" cy="1766899"/>
            </a:xfrm>
            <a:custGeom>
              <a:avLst/>
              <a:gdLst>
                <a:gd name="T0" fmla="*/ 366 w 370"/>
                <a:gd name="T1" fmla="*/ 639 h 642"/>
                <a:gd name="T2" fmla="*/ 366 w 370"/>
                <a:gd name="T3" fmla="*/ 635 h 642"/>
                <a:gd name="T4" fmla="*/ 7 w 370"/>
                <a:gd name="T5" fmla="*/ 635 h 642"/>
                <a:gd name="T6" fmla="*/ 7 w 370"/>
                <a:gd name="T7" fmla="*/ 7 h 642"/>
                <a:gd name="T8" fmla="*/ 363 w 370"/>
                <a:gd name="T9" fmla="*/ 7 h 642"/>
                <a:gd name="T10" fmla="*/ 363 w 370"/>
                <a:gd name="T11" fmla="*/ 639 h 642"/>
                <a:gd name="T12" fmla="*/ 366 w 370"/>
                <a:gd name="T13" fmla="*/ 639 h 642"/>
                <a:gd name="T14" fmla="*/ 366 w 370"/>
                <a:gd name="T15" fmla="*/ 635 h 642"/>
                <a:gd name="T16" fmla="*/ 366 w 370"/>
                <a:gd name="T17" fmla="*/ 639 h 642"/>
                <a:gd name="T18" fmla="*/ 370 w 370"/>
                <a:gd name="T19" fmla="*/ 639 h 642"/>
                <a:gd name="T20" fmla="*/ 370 w 370"/>
                <a:gd name="T21" fmla="*/ 0 h 642"/>
                <a:gd name="T22" fmla="*/ 0 w 370"/>
                <a:gd name="T23" fmla="*/ 0 h 642"/>
                <a:gd name="T24" fmla="*/ 0 w 370"/>
                <a:gd name="T25" fmla="*/ 642 h 642"/>
                <a:gd name="T26" fmla="*/ 370 w 370"/>
                <a:gd name="T27" fmla="*/ 642 h 642"/>
                <a:gd name="T28" fmla="*/ 370 w 370"/>
                <a:gd name="T29" fmla="*/ 639 h 642"/>
                <a:gd name="T30" fmla="*/ 366 w 370"/>
                <a:gd name="T31" fmla="*/ 63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642">
                  <a:moveTo>
                    <a:pt x="366" y="639"/>
                  </a:moveTo>
                  <a:lnTo>
                    <a:pt x="366" y="635"/>
                  </a:lnTo>
                  <a:lnTo>
                    <a:pt x="7" y="635"/>
                  </a:lnTo>
                  <a:lnTo>
                    <a:pt x="7" y="7"/>
                  </a:lnTo>
                  <a:lnTo>
                    <a:pt x="363" y="7"/>
                  </a:lnTo>
                  <a:lnTo>
                    <a:pt x="363" y="639"/>
                  </a:lnTo>
                  <a:lnTo>
                    <a:pt x="366" y="639"/>
                  </a:lnTo>
                  <a:lnTo>
                    <a:pt x="366" y="635"/>
                  </a:lnTo>
                  <a:lnTo>
                    <a:pt x="366" y="639"/>
                  </a:lnTo>
                  <a:lnTo>
                    <a:pt x="370" y="639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642"/>
                  </a:lnTo>
                  <a:lnTo>
                    <a:pt x="370" y="642"/>
                  </a:lnTo>
                  <a:lnTo>
                    <a:pt x="370" y="639"/>
                  </a:lnTo>
                  <a:lnTo>
                    <a:pt x="366" y="6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0B3F36-4FBC-488F-864F-0FE12A26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650397"/>
              <a:ext cx="776115" cy="1172428"/>
            </a:xfrm>
            <a:custGeom>
              <a:avLst/>
              <a:gdLst>
                <a:gd name="T0" fmla="*/ 278 w 282"/>
                <a:gd name="T1" fmla="*/ 423 h 426"/>
                <a:gd name="T2" fmla="*/ 278 w 282"/>
                <a:gd name="T3" fmla="*/ 419 h 426"/>
                <a:gd name="T4" fmla="*/ 6 w 282"/>
                <a:gd name="T5" fmla="*/ 419 h 426"/>
                <a:gd name="T6" fmla="*/ 6 w 282"/>
                <a:gd name="T7" fmla="*/ 7 h 426"/>
                <a:gd name="T8" fmla="*/ 275 w 282"/>
                <a:gd name="T9" fmla="*/ 7 h 426"/>
                <a:gd name="T10" fmla="*/ 275 w 282"/>
                <a:gd name="T11" fmla="*/ 423 h 426"/>
                <a:gd name="T12" fmla="*/ 278 w 282"/>
                <a:gd name="T13" fmla="*/ 423 h 426"/>
                <a:gd name="T14" fmla="*/ 278 w 282"/>
                <a:gd name="T15" fmla="*/ 419 h 426"/>
                <a:gd name="T16" fmla="*/ 278 w 282"/>
                <a:gd name="T17" fmla="*/ 423 h 426"/>
                <a:gd name="T18" fmla="*/ 282 w 282"/>
                <a:gd name="T19" fmla="*/ 423 h 426"/>
                <a:gd name="T20" fmla="*/ 282 w 282"/>
                <a:gd name="T21" fmla="*/ 0 h 426"/>
                <a:gd name="T22" fmla="*/ 0 w 282"/>
                <a:gd name="T23" fmla="*/ 0 h 426"/>
                <a:gd name="T24" fmla="*/ 0 w 282"/>
                <a:gd name="T25" fmla="*/ 426 h 426"/>
                <a:gd name="T26" fmla="*/ 282 w 282"/>
                <a:gd name="T27" fmla="*/ 426 h 426"/>
                <a:gd name="T28" fmla="*/ 282 w 282"/>
                <a:gd name="T29" fmla="*/ 423 h 426"/>
                <a:gd name="T30" fmla="*/ 278 w 282"/>
                <a:gd name="T31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26">
                  <a:moveTo>
                    <a:pt x="278" y="423"/>
                  </a:moveTo>
                  <a:lnTo>
                    <a:pt x="278" y="419"/>
                  </a:lnTo>
                  <a:lnTo>
                    <a:pt x="6" y="419"/>
                  </a:lnTo>
                  <a:lnTo>
                    <a:pt x="6" y="7"/>
                  </a:lnTo>
                  <a:lnTo>
                    <a:pt x="275" y="7"/>
                  </a:lnTo>
                  <a:lnTo>
                    <a:pt x="275" y="423"/>
                  </a:lnTo>
                  <a:lnTo>
                    <a:pt x="278" y="423"/>
                  </a:lnTo>
                  <a:lnTo>
                    <a:pt x="278" y="419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282" y="426"/>
                  </a:lnTo>
                  <a:lnTo>
                    <a:pt x="282" y="423"/>
                  </a:lnTo>
                  <a:lnTo>
                    <a:pt x="278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8430E14-486B-4B54-9207-AA004DAD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94" y="3055926"/>
              <a:ext cx="776115" cy="528418"/>
            </a:xfrm>
            <a:custGeom>
              <a:avLst/>
              <a:gdLst>
                <a:gd name="T0" fmla="*/ 278 w 282"/>
                <a:gd name="T1" fmla="*/ 3 h 192"/>
                <a:gd name="T2" fmla="*/ 278 w 282"/>
                <a:gd name="T3" fmla="*/ 0 h 192"/>
                <a:gd name="T4" fmla="*/ 0 w 282"/>
                <a:gd name="T5" fmla="*/ 0 h 192"/>
                <a:gd name="T6" fmla="*/ 0 w 282"/>
                <a:gd name="T7" fmla="*/ 192 h 192"/>
                <a:gd name="T8" fmla="*/ 282 w 282"/>
                <a:gd name="T9" fmla="*/ 192 h 192"/>
                <a:gd name="T10" fmla="*/ 282 w 282"/>
                <a:gd name="T11" fmla="*/ 0 h 192"/>
                <a:gd name="T12" fmla="*/ 278 w 282"/>
                <a:gd name="T13" fmla="*/ 0 h 192"/>
                <a:gd name="T14" fmla="*/ 278 w 282"/>
                <a:gd name="T15" fmla="*/ 3 h 192"/>
                <a:gd name="T16" fmla="*/ 275 w 282"/>
                <a:gd name="T17" fmla="*/ 3 h 192"/>
                <a:gd name="T18" fmla="*/ 275 w 282"/>
                <a:gd name="T19" fmla="*/ 185 h 192"/>
                <a:gd name="T20" fmla="*/ 6 w 282"/>
                <a:gd name="T21" fmla="*/ 185 h 192"/>
                <a:gd name="T22" fmla="*/ 6 w 282"/>
                <a:gd name="T23" fmla="*/ 7 h 192"/>
                <a:gd name="T24" fmla="*/ 278 w 282"/>
                <a:gd name="T25" fmla="*/ 7 h 192"/>
                <a:gd name="T26" fmla="*/ 278 w 282"/>
                <a:gd name="T27" fmla="*/ 3 h 192"/>
                <a:gd name="T28" fmla="*/ 275 w 282"/>
                <a:gd name="T29" fmla="*/ 3 h 192"/>
                <a:gd name="T30" fmla="*/ 278 w 282"/>
                <a:gd name="T31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192">
                  <a:moveTo>
                    <a:pt x="278" y="3"/>
                  </a:moveTo>
                  <a:lnTo>
                    <a:pt x="278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82" y="192"/>
                  </a:lnTo>
                  <a:lnTo>
                    <a:pt x="282" y="0"/>
                  </a:lnTo>
                  <a:lnTo>
                    <a:pt x="278" y="0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5" y="185"/>
                  </a:lnTo>
                  <a:lnTo>
                    <a:pt x="6" y="185"/>
                  </a:lnTo>
                  <a:lnTo>
                    <a:pt x="6" y="7"/>
                  </a:lnTo>
                  <a:lnTo>
                    <a:pt x="278" y="7"/>
                  </a:lnTo>
                  <a:lnTo>
                    <a:pt x="278" y="3"/>
                  </a:lnTo>
                  <a:lnTo>
                    <a:pt x="275" y="3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05C7-8EBD-4A04-9B30-A5A3CAC1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055926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AEEE86C-DB41-434E-BE77-6118D797A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499028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12F04B1C-EDD9-4864-9170-3672152E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3944881"/>
              <a:ext cx="1243985" cy="401818"/>
            </a:xfrm>
            <a:custGeom>
              <a:avLst/>
              <a:gdLst>
                <a:gd name="T0" fmla="*/ 448 w 452"/>
                <a:gd name="T1" fmla="*/ 142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6 h 146"/>
                <a:gd name="T8" fmla="*/ 445 w 452"/>
                <a:gd name="T9" fmla="*/ 6 h 146"/>
                <a:gd name="T10" fmla="*/ 445 w 452"/>
                <a:gd name="T11" fmla="*/ 142 h 146"/>
                <a:gd name="T12" fmla="*/ 448 w 452"/>
                <a:gd name="T13" fmla="*/ 142 h 146"/>
                <a:gd name="T14" fmla="*/ 448 w 452"/>
                <a:gd name="T15" fmla="*/ 139 h 146"/>
                <a:gd name="T16" fmla="*/ 448 w 452"/>
                <a:gd name="T17" fmla="*/ 142 h 146"/>
                <a:gd name="T18" fmla="*/ 452 w 452"/>
                <a:gd name="T19" fmla="*/ 142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2 h 146"/>
                <a:gd name="T30" fmla="*/ 448 w 452"/>
                <a:gd name="T3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2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6"/>
                  </a:lnTo>
                  <a:lnTo>
                    <a:pt x="445" y="6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48" y="139"/>
                  </a:lnTo>
                  <a:lnTo>
                    <a:pt x="448" y="142"/>
                  </a:lnTo>
                  <a:lnTo>
                    <a:pt x="452" y="142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2"/>
                  </a:lnTo>
                  <a:lnTo>
                    <a:pt x="44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552B77B-DB25-46B4-8E08-3C50DB263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679" y="4387981"/>
              <a:ext cx="1243985" cy="401818"/>
            </a:xfrm>
            <a:custGeom>
              <a:avLst/>
              <a:gdLst>
                <a:gd name="T0" fmla="*/ 448 w 452"/>
                <a:gd name="T1" fmla="*/ 143 h 146"/>
                <a:gd name="T2" fmla="*/ 448 w 452"/>
                <a:gd name="T3" fmla="*/ 139 h 146"/>
                <a:gd name="T4" fmla="*/ 6 w 452"/>
                <a:gd name="T5" fmla="*/ 139 h 146"/>
                <a:gd name="T6" fmla="*/ 6 w 452"/>
                <a:gd name="T7" fmla="*/ 7 h 146"/>
                <a:gd name="T8" fmla="*/ 445 w 452"/>
                <a:gd name="T9" fmla="*/ 7 h 146"/>
                <a:gd name="T10" fmla="*/ 445 w 452"/>
                <a:gd name="T11" fmla="*/ 143 h 146"/>
                <a:gd name="T12" fmla="*/ 448 w 452"/>
                <a:gd name="T13" fmla="*/ 143 h 146"/>
                <a:gd name="T14" fmla="*/ 448 w 452"/>
                <a:gd name="T15" fmla="*/ 139 h 146"/>
                <a:gd name="T16" fmla="*/ 448 w 452"/>
                <a:gd name="T17" fmla="*/ 143 h 146"/>
                <a:gd name="T18" fmla="*/ 452 w 452"/>
                <a:gd name="T19" fmla="*/ 143 h 146"/>
                <a:gd name="T20" fmla="*/ 452 w 452"/>
                <a:gd name="T21" fmla="*/ 0 h 146"/>
                <a:gd name="T22" fmla="*/ 0 w 452"/>
                <a:gd name="T23" fmla="*/ 0 h 146"/>
                <a:gd name="T24" fmla="*/ 0 w 452"/>
                <a:gd name="T25" fmla="*/ 146 h 146"/>
                <a:gd name="T26" fmla="*/ 452 w 452"/>
                <a:gd name="T27" fmla="*/ 146 h 146"/>
                <a:gd name="T28" fmla="*/ 452 w 452"/>
                <a:gd name="T29" fmla="*/ 143 h 146"/>
                <a:gd name="T30" fmla="*/ 448 w 452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2" h="146">
                  <a:moveTo>
                    <a:pt x="448" y="143"/>
                  </a:moveTo>
                  <a:lnTo>
                    <a:pt x="448" y="139"/>
                  </a:lnTo>
                  <a:lnTo>
                    <a:pt x="6" y="139"/>
                  </a:lnTo>
                  <a:lnTo>
                    <a:pt x="6" y="7"/>
                  </a:lnTo>
                  <a:lnTo>
                    <a:pt x="445" y="7"/>
                  </a:lnTo>
                  <a:lnTo>
                    <a:pt x="445" y="143"/>
                  </a:lnTo>
                  <a:lnTo>
                    <a:pt x="448" y="143"/>
                  </a:lnTo>
                  <a:lnTo>
                    <a:pt x="448" y="139"/>
                  </a:lnTo>
                  <a:lnTo>
                    <a:pt x="448" y="143"/>
                  </a:lnTo>
                  <a:lnTo>
                    <a:pt x="452" y="14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452" y="146"/>
                  </a:lnTo>
                  <a:lnTo>
                    <a:pt x="452" y="143"/>
                  </a:lnTo>
                  <a:lnTo>
                    <a:pt x="448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31E1E40-8C7E-4469-9DA4-3DEBB3DE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969" y="2643099"/>
              <a:ext cx="3426462" cy="2325592"/>
            </a:xfrm>
            <a:custGeom>
              <a:avLst/>
              <a:gdLst>
                <a:gd name="T0" fmla="*/ 683 w 724"/>
                <a:gd name="T1" fmla="*/ 492 h 492"/>
                <a:gd name="T2" fmla="*/ 40 w 724"/>
                <a:gd name="T3" fmla="*/ 492 h 492"/>
                <a:gd name="T4" fmla="*/ 0 w 724"/>
                <a:gd name="T5" fmla="*/ 452 h 492"/>
                <a:gd name="T6" fmla="*/ 0 w 724"/>
                <a:gd name="T7" fmla="*/ 41 h 492"/>
                <a:gd name="T8" fmla="*/ 40 w 724"/>
                <a:gd name="T9" fmla="*/ 0 h 492"/>
                <a:gd name="T10" fmla="*/ 683 w 724"/>
                <a:gd name="T11" fmla="*/ 0 h 492"/>
                <a:gd name="T12" fmla="*/ 724 w 724"/>
                <a:gd name="T13" fmla="*/ 41 h 492"/>
                <a:gd name="T14" fmla="*/ 724 w 724"/>
                <a:gd name="T15" fmla="*/ 452 h 492"/>
                <a:gd name="T16" fmla="*/ 683 w 724"/>
                <a:gd name="T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492">
                  <a:moveTo>
                    <a:pt x="683" y="492"/>
                  </a:moveTo>
                  <a:cubicBezTo>
                    <a:pt x="40" y="492"/>
                    <a:pt x="40" y="492"/>
                    <a:pt x="40" y="492"/>
                  </a:cubicBezTo>
                  <a:cubicBezTo>
                    <a:pt x="18" y="492"/>
                    <a:pt x="0" y="474"/>
                    <a:pt x="0" y="4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8" y="0"/>
                    <a:pt x="40" y="0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6" y="0"/>
                    <a:pt x="724" y="19"/>
                    <a:pt x="724" y="41"/>
                  </a:cubicBezTo>
                  <a:cubicBezTo>
                    <a:pt x="724" y="452"/>
                    <a:pt x="724" y="452"/>
                    <a:pt x="724" y="452"/>
                  </a:cubicBezTo>
                  <a:cubicBezTo>
                    <a:pt x="724" y="474"/>
                    <a:pt x="706" y="492"/>
                    <a:pt x="683" y="492"/>
                  </a:cubicBezTo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1FEB734-0A41-4B11-9B3F-E9B629504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265" y="4965938"/>
              <a:ext cx="2688878" cy="35779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3A5873D-EA41-4131-BC9E-5C2C14EF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650" y="5084283"/>
              <a:ext cx="407323" cy="434844"/>
            </a:xfrm>
            <a:custGeom>
              <a:avLst/>
              <a:gdLst>
                <a:gd name="T0" fmla="*/ 42 w 148"/>
                <a:gd name="T1" fmla="*/ 0 h 158"/>
                <a:gd name="T2" fmla="*/ 148 w 148"/>
                <a:gd name="T3" fmla="*/ 0 h 158"/>
                <a:gd name="T4" fmla="*/ 116 w 148"/>
                <a:gd name="T5" fmla="*/ 158 h 158"/>
                <a:gd name="T6" fmla="*/ 0 w 148"/>
                <a:gd name="T7" fmla="*/ 158 h 158"/>
                <a:gd name="T8" fmla="*/ 42 w 1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8">
                  <a:moveTo>
                    <a:pt x="42" y="0"/>
                  </a:moveTo>
                  <a:lnTo>
                    <a:pt x="148" y="0"/>
                  </a:lnTo>
                  <a:lnTo>
                    <a:pt x="116" y="158"/>
                  </a:lnTo>
                  <a:lnTo>
                    <a:pt x="0" y="15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B8B9053-BD7C-4315-8356-4E02C7C8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931" y="5100796"/>
              <a:ext cx="401818" cy="418331"/>
            </a:xfrm>
            <a:custGeom>
              <a:avLst/>
              <a:gdLst>
                <a:gd name="T0" fmla="*/ 0 w 146"/>
                <a:gd name="T1" fmla="*/ 0 h 152"/>
                <a:gd name="T2" fmla="*/ 31 w 146"/>
                <a:gd name="T3" fmla="*/ 152 h 152"/>
                <a:gd name="T4" fmla="*/ 146 w 146"/>
                <a:gd name="T5" fmla="*/ 152 h 152"/>
                <a:gd name="T6" fmla="*/ 108 w 146"/>
                <a:gd name="T7" fmla="*/ 0 h 152"/>
                <a:gd name="T8" fmla="*/ 0 w 14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2">
                  <a:moveTo>
                    <a:pt x="0" y="0"/>
                  </a:moveTo>
                  <a:lnTo>
                    <a:pt x="31" y="152"/>
                  </a:lnTo>
                  <a:lnTo>
                    <a:pt x="146" y="152"/>
                  </a:lnTo>
                  <a:lnTo>
                    <a:pt x="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DA6626B-D49F-4B12-A0EE-6F332D5E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585179"/>
              <a:ext cx="1131145" cy="264209"/>
            </a:xfrm>
            <a:custGeom>
              <a:avLst/>
              <a:gdLst>
                <a:gd name="T0" fmla="*/ 228 w 239"/>
                <a:gd name="T1" fmla="*/ 56 h 56"/>
                <a:gd name="T2" fmla="*/ 11 w 239"/>
                <a:gd name="T3" fmla="*/ 56 h 56"/>
                <a:gd name="T4" fmla="*/ 0 w 239"/>
                <a:gd name="T5" fmla="*/ 44 h 56"/>
                <a:gd name="T6" fmla="*/ 3 w 239"/>
                <a:gd name="T7" fmla="*/ 10 h 56"/>
                <a:gd name="T8" fmla="*/ 14 w 239"/>
                <a:gd name="T9" fmla="*/ 0 h 56"/>
                <a:gd name="T10" fmla="*/ 226 w 239"/>
                <a:gd name="T11" fmla="*/ 1 h 56"/>
                <a:gd name="T12" fmla="*/ 236 w 239"/>
                <a:gd name="T13" fmla="*/ 11 h 56"/>
                <a:gd name="T14" fmla="*/ 239 w 239"/>
                <a:gd name="T15" fmla="*/ 44 h 56"/>
                <a:gd name="T16" fmla="*/ 228 w 23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56">
                  <a:moveTo>
                    <a:pt x="228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50"/>
                    <a:pt x="0" y="4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1" y="1"/>
                    <a:pt x="236" y="6"/>
                    <a:pt x="236" y="11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50"/>
                    <a:pt x="234" y="56"/>
                    <a:pt x="228" y="56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FA06E599-E4D2-4543-A060-27F82510A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815" y="2700896"/>
              <a:ext cx="35777" cy="38531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F580169-9FA1-468F-9E92-71CC5879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530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52C3F12-CFEB-48C1-88D9-1ECBDEDA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008" y="5235652"/>
              <a:ext cx="250447" cy="60548"/>
            </a:xfrm>
            <a:custGeom>
              <a:avLst/>
              <a:gdLst>
                <a:gd name="T0" fmla="*/ 48 w 53"/>
                <a:gd name="T1" fmla="*/ 13 h 13"/>
                <a:gd name="T2" fmla="*/ 5 w 53"/>
                <a:gd name="T3" fmla="*/ 13 h 13"/>
                <a:gd name="T4" fmla="*/ 0 w 53"/>
                <a:gd name="T5" fmla="*/ 7 h 13"/>
                <a:gd name="T6" fmla="*/ 0 w 53"/>
                <a:gd name="T7" fmla="*/ 6 h 13"/>
                <a:gd name="T8" fmla="*/ 5 w 53"/>
                <a:gd name="T9" fmla="*/ 0 h 13"/>
                <a:gd name="T10" fmla="*/ 48 w 53"/>
                <a:gd name="T11" fmla="*/ 0 h 13"/>
                <a:gd name="T12" fmla="*/ 53 w 53"/>
                <a:gd name="T13" fmla="*/ 6 h 13"/>
                <a:gd name="T14" fmla="*/ 53 w 53"/>
                <a:gd name="T15" fmla="*/ 7 h 13"/>
                <a:gd name="T16" fmla="*/ 48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4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10"/>
                    <a:pt x="51" y="13"/>
                    <a:pt x="4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1404C72-7FF4-413B-90FB-DDA84639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747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9374B7F-EBBF-406A-ADFD-571777CF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406" y="5403536"/>
              <a:ext cx="927484" cy="66052"/>
            </a:xfrm>
            <a:custGeom>
              <a:avLst/>
              <a:gdLst>
                <a:gd name="T0" fmla="*/ 191 w 196"/>
                <a:gd name="T1" fmla="*/ 14 h 14"/>
                <a:gd name="T2" fmla="*/ 5 w 196"/>
                <a:gd name="T3" fmla="*/ 14 h 14"/>
                <a:gd name="T4" fmla="*/ 0 w 196"/>
                <a:gd name="T5" fmla="*/ 9 h 14"/>
                <a:gd name="T6" fmla="*/ 0 w 196"/>
                <a:gd name="T7" fmla="*/ 6 h 14"/>
                <a:gd name="T8" fmla="*/ 5 w 196"/>
                <a:gd name="T9" fmla="*/ 0 h 14"/>
                <a:gd name="T10" fmla="*/ 191 w 196"/>
                <a:gd name="T11" fmla="*/ 0 h 14"/>
                <a:gd name="T12" fmla="*/ 196 w 196"/>
                <a:gd name="T13" fmla="*/ 6 h 14"/>
                <a:gd name="T14" fmla="*/ 196 w 196"/>
                <a:gd name="T15" fmla="*/ 9 h 14"/>
                <a:gd name="T16" fmla="*/ 191 w 19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4">
                  <a:moveTo>
                    <a:pt x="19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4" y="0"/>
                    <a:pt x="196" y="3"/>
                    <a:pt x="196" y="6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2"/>
                    <a:pt x="194" y="14"/>
                    <a:pt x="191" y="14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3E2D6BAB-2E9F-49AE-A903-D0E22F5E1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383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40D7D9A6-FEFF-4802-BC20-F0850C8F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035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2405CAE3-618E-4E94-91D8-5CD4795D7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36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67511A5-C7BC-4AB3-AD48-8FC0EA19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42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4334807D-9A6B-4DE8-9C71-381CB176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44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9FA2A88-43EA-42A9-B340-132CABA3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800" y="5238405"/>
              <a:ext cx="137609" cy="137609"/>
            </a:xfrm>
            <a:custGeom>
              <a:avLst/>
              <a:gdLst>
                <a:gd name="T0" fmla="*/ 24 w 29"/>
                <a:gd name="T1" fmla="*/ 29 h 29"/>
                <a:gd name="T2" fmla="*/ 5 w 29"/>
                <a:gd name="T3" fmla="*/ 29 h 29"/>
                <a:gd name="T4" fmla="*/ 0 w 29"/>
                <a:gd name="T5" fmla="*/ 24 h 29"/>
                <a:gd name="T6" fmla="*/ 0 w 29"/>
                <a:gd name="T7" fmla="*/ 5 h 29"/>
                <a:gd name="T8" fmla="*/ 5 w 29"/>
                <a:gd name="T9" fmla="*/ 0 h 29"/>
                <a:gd name="T10" fmla="*/ 24 w 29"/>
                <a:gd name="T11" fmla="*/ 0 h 29"/>
                <a:gd name="T12" fmla="*/ 29 w 29"/>
                <a:gd name="T13" fmla="*/ 5 h 29"/>
                <a:gd name="T14" fmla="*/ 29 w 29"/>
                <a:gd name="T15" fmla="*/ 24 h 29"/>
                <a:gd name="T16" fmla="*/ 24 w 2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7" y="29"/>
                    <a:pt x="24" y="29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8C7EDB91-4BB1-4B2B-B40F-58085A01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122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7DD24A6E-DF50-43AB-A01B-C2D8C05D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023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3A37AE4-950E-4D5E-BEAC-8C4D0B097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330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EFDBC53-4C07-46AE-A1BD-76CD25AA1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84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B72D3675-4BA0-4041-B62A-30E8A866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138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00FE23A-B14E-4181-AD89-89F7A2691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9791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545C5BC8-A1E7-4BB8-A8AE-90105F89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591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DD0D0319-7907-4882-9851-1738EEC9A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739" y="5092538"/>
              <a:ext cx="167882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063C5E48-2870-4939-8634-BD29D87D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74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0A46F90-2655-41AD-B268-8D2B5CF2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982" y="5409040"/>
              <a:ext cx="211917" cy="60548"/>
            </a:xfrm>
            <a:custGeom>
              <a:avLst/>
              <a:gdLst>
                <a:gd name="T0" fmla="*/ 40 w 45"/>
                <a:gd name="T1" fmla="*/ 13 h 13"/>
                <a:gd name="T2" fmla="*/ 5 w 45"/>
                <a:gd name="T3" fmla="*/ 13 h 13"/>
                <a:gd name="T4" fmla="*/ 0 w 45"/>
                <a:gd name="T5" fmla="*/ 7 h 13"/>
                <a:gd name="T6" fmla="*/ 0 w 45"/>
                <a:gd name="T7" fmla="*/ 6 h 13"/>
                <a:gd name="T8" fmla="*/ 5 w 45"/>
                <a:gd name="T9" fmla="*/ 0 h 13"/>
                <a:gd name="T10" fmla="*/ 40 w 45"/>
                <a:gd name="T11" fmla="*/ 0 h 13"/>
                <a:gd name="T12" fmla="*/ 45 w 45"/>
                <a:gd name="T13" fmla="*/ 6 h 13"/>
                <a:gd name="T14" fmla="*/ 45 w 45"/>
                <a:gd name="T15" fmla="*/ 7 h 13"/>
                <a:gd name="T16" fmla="*/ 40 w 4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">
                  <a:moveTo>
                    <a:pt x="4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3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0"/>
                    <a:pt x="43" y="13"/>
                    <a:pt x="40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A2F02436-93DB-47A1-81DD-2D9332B8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743" y="5318217"/>
              <a:ext cx="288978" cy="63301"/>
            </a:xfrm>
            <a:custGeom>
              <a:avLst/>
              <a:gdLst>
                <a:gd name="T0" fmla="*/ 55 w 61"/>
                <a:gd name="T1" fmla="*/ 13 h 13"/>
                <a:gd name="T2" fmla="*/ 6 w 61"/>
                <a:gd name="T3" fmla="*/ 13 h 13"/>
                <a:gd name="T4" fmla="*/ 0 w 61"/>
                <a:gd name="T5" fmla="*/ 7 h 13"/>
                <a:gd name="T6" fmla="*/ 0 w 61"/>
                <a:gd name="T7" fmla="*/ 6 h 13"/>
                <a:gd name="T8" fmla="*/ 6 w 61"/>
                <a:gd name="T9" fmla="*/ 0 h 13"/>
                <a:gd name="T10" fmla="*/ 55 w 61"/>
                <a:gd name="T11" fmla="*/ 0 h 13"/>
                <a:gd name="T12" fmla="*/ 61 w 61"/>
                <a:gd name="T13" fmla="*/ 6 h 13"/>
                <a:gd name="T14" fmla="*/ 61 w 61"/>
                <a:gd name="T15" fmla="*/ 7 h 13"/>
                <a:gd name="T16" fmla="*/ 55 w 6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3">
                  <a:moveTo>
                    <a:pt x="5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0"/>
                    <a:pt x="58" y="13"/>
                    <a:pt x="55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BF94D007-610D-49C2-B5CC-45C36CE3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FFC9FF5-D24D-40A0-94DC-5B4D492A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483" y="5235652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A29CDEEE-4ED8-4A6D-A4C9-3AB53B16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69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F7A4907F-BAB0-42B6-9FD7-AD5F12D7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322" y="5409040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4FF0D115-7DF9-4A40-86F0-67BD2AFCD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78" y="5409040"/>
              <a:ext cx="167882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C64F2EA2-AF39-4012-859C-F74504A0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190" y="5409040"/>
              <a:ext cx="159626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66DCCD0E-CECF-41C3-8FE3-34A21ED4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347" y="5409040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2073AD63-B70D-47DC-955D-CAE215C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000" y="5409040"/>
              <a:ext cx="129352" cy="60548"/>
            </a:xfrm>
            <a:custGeom>
              <a:avLst/>
              <a:gdLst>
                <a:gd name="T0" fmla="*/ 22 w 27"/>
                <a:gd name="T1" fmla="*/ 13 h 13"/>
                <a:gd name="T2" fmla="*/ 5 w 27"/>
                <a:gd name="T3" fmla="*/ 13 h 13"/>
                <a:gd name="T4" fmla="*/ 0 w 27"/>
                <a:gd name="T5" fmla="*/ 7 h 13"/>
                <a:gd name="T6" fmla="*/ 0 w 27"/>
                <a:gd name="T7" fmla="*/ 6 h 13"/>
                <a:gd name="T8" fmla="*/ 5 w 27"/>
                <a:gd name="T9" fmla="*/ 0 h 13"/>
                <a:gd name="T10" fmla="*/ 22 w 27"/>
                <a:gd name="T11" fmla="*/ 0 h 13"/>
                <a:gd name="T12" fmla="*/ 27 w 27"/>
                <a:gd name="T13" fmla="*/ 6 h 13"/>
                <a:gd name="T14" fmla="*/ 27 w 27"/>
                <a:gd name="T15" fmla="*/ 7 h 13"/>
                <a:gd name="T16" fmla="*/ 22 w 2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">
                  <a:moveTo>
                    <a:pt x="2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3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0"/>
                    <a:pt x="25" y="13"/>
                    <a:pt x="22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AEDBF62A-BB15-410D-9159-FBF7993C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00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5F3D9D78-6179-43EA-8591-9B71F03D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301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49246703-73C0-4D0F-83DF-480500E6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201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46B2D5B5-36C0-4F5E-8774-6652DABC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3" y="5318217"/>
              <a:ext cx="162378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CDCB1FC9-627C-432A-A8B0-6FDF7A02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754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36FE3528-41D2-4773-A661-A0486E777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654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39CC13B-27EE-4E7C-9456-829BD876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555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F4515EF-F8A0-415D-8239-256F39FF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208" y="5318217"/>
              <a:ext cx="162378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42C1D8-3D5B-41CF-BAAA-585D58C0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107" y="5318217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84EAA78C-1AFA-4779-8DB6-6BBBB0E4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008" y="5318217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5BE1EF47-C512-420B-87A3-1F152262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908" y="5318217"/>
              <a:ext cx="151369" cy="63301"/>
            </a:xfrm>
            <a:custGeom>
              <a:avLst/>
              <a:gdLst>
                <a:gd name="T0" fmla="*/ 26 w 32"/>
                <a:gd name="T1" fmla="*/ 13 h 13"/>
                <a:gd name="T2" fmla="*/ 6 w 32"/>
                <a:gd name="T3" fmla="*/ 13 h 13"/>
                <a:gd name="T4" fmla="*/ 0 w 32"/>
                <a:gd name="T5" fmla="*/ 7 h 13"/>
                <a:gd name="T6" fmla="*/ 0 w 32"/>
                <a:gd name="T7" fmla="*/ 6 h 13"/>
                <a:gd name="T8" fmla="*/ 6 w 32"/>
                <a:gd name="T9" fmla="*/ 0 h 13"/>
                <a:gd name="T10" fmla="*/ 26 w 32"/>
                <a:gd name="T11" fmla="*/ 0 h 13"/>
                <a:gd name="T12" fmla="*/ 32 w 32"/>
                <a:gd name="T13" fmla="*/ 6 h 13"/>
                <a:gd name="T14" fmla="*/ 32 w 32"/>
                <a:gd name="T15" fmla="*/ 7 h 13"/>
                <a:gd name="T16" fmla="*/ 26 w 3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3">
                  <a:moveTo>
                    <a:pt x="2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0"/>
                    <a:pt x="29" y="13"/>
                    <a:pt x="2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9493952-BED2-4393-98BF-4C017651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836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43A6854-C8BB-43E5-A9D9-D7C47C341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88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C329C1B5-14EC-4386-BB5D-8159C0FE1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390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D85F0F3-13F5-419A-827A-EC4FEE6B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89" y="5235652"/>
              <a:ext cx="165131" cy="60548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51A2A66-C29F-4BE3-A5A8-4F506632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942" y="5235652"/>
              <a:ext cx="162378" cy="60548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CB4171C-C34B-4E0E-826B-1A44E26D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843" y="5235652"/>
              <a:ext cx="162378" cy="60548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C4A02221-C183-44CB-9456-B2027734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369" y="5400783"/>
              <a:ext cx="412827" cy="85318"/>
            </a:xfrm>
            <a:custGeom>
              <a:avLst/>
              <a:gdLst>
                <a:gd name="T0" fmla="*/ 82 w 87"/>
                <a:gd name="T1" fmla="*/ 18 h 18"/>
                <a:gd name="T2" fmla="*/ 6 w 87"/>
                <a:gd name="T3" fmla="*/ 18 h 18"/>
                <a:gd name="T4" fmla="*/ 0 w 87"/>
                <a:gd name="T5" fmla="*/ 13 h 18"/>
                <a:gd name="T6" fmla="*/ 0 w 87"/>
                <a:gd name="T7" fmla="*/ 5 h 18"/>
                <a:gd name="T8" fmla="*/ 6 w 87"/>
                <a:gd name="T9" fmla="*/ 0 h 18"/>
                <a:gd name="T10" fmla="*/ 82 w 87"/>
                <a:gd name="T11" fmla="*/ 0 h 18"/>
                <a:gd name="T12" fmla="*/ 87 w 87"/>
                <a:gd name="T13" fmla="*/ 5 h 18"/>
                <a:gd name="T14" fmla="*/ 87 w 87"/>
                <a:gd name="T15" fmla="*/ 13 h 18"/>
                <a:gd name="T16" fmla="*/ 82 w 87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8">
                  <a:moveTo>
                    <a:pt x="82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0" y="16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6"/>
                    <a:pt x="85" y="18"/>
                    <a:pt x="82" y="18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FBC206C-2216-44D8-A01C-C34258D6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70" y="5153086"/>
              <a:ext cx="165131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3B8BDD1C-1BA8-4D43-B779-966DC110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223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1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BDF338DD-2CFC-4B73-9845-E8952B2C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172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EC7F39F7-FE8C-412F-A254-116C0EE5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576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DFF976A9-7E91-4F96-A98F-C2A8D21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7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6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6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C7B95B20-7423-4161-B838-02A0713B2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25" y="5153086"/>
              <a:ext cx="167882" cy="63301"/>
            </a:xfrm>
            <a:custGeom>
              <a:avLst/>
              <a:gdLst>
                <a:gd name="T0" fmla="*/ 29 w 35"/>
                <a:gd name="T1" fmla="*/ 13 h 13"/>
                <a:gd name="T2" fmla="*/ 6 w 35"/>
                <a:gd name="T3" fmla="*/ 13 h 13"/>
                <a:gd name="T4" fmla="*/ 0 w 35"/>
                <a:gd name="T5" fmla="*/ 7 h 13"/>
                <a:gd name="T6" fmla="*/ 0 w 35"/>
                <a:gd name="T7" fmla="*/ 6 h 13"/>
                <a:gd name="T8" fmla="*/ 6 w 35"/>
                <a:gd name="T9" fmla="*/ 0 h 13"/>
                <a:gd name="T10" fmla="*/ 29 w 35"/>
                <a:gd name="T11" fmla="*/ 0 h 13"/>
                <a:gd name="T12" fmla="*/ 35 w 35"/>
                <a:gd name="T13" fmla="*/ 6 h 13"/>
                <a:gd name="T14" fmla="*/ 35 w 35"/>
                <a:gd name="T15" fmla="*/ 7 h 13"/>
                <a:gd name="T16" fmla="*/ 29 w 3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">
                  <a:moveTo>
                    <a:pt x="29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D114BE75-88B2-4B54-B10C-A4F2BACD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29" y="5153086"/>
              <a:ext cx="159626" cy="63301"/>
            </a:xfrm>
            <a:custGeom>
              <a:avLst/>
              <a:gdLst>
                <a:gd name="T0" fmla="*/ 28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8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8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8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8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13C77491-5C7A-4F3E-AD92-009A1CBB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5930" y="5153086"/>
              <a:ext cx="159626" cy="63301"/>
            </a:xfrm>
            <a:custGeom>
              <a:avLst/>
              <a:gdLst>
                <a:gd name="T0" fmla="*/ 29 w 34"/>
                <a:gd name="T1" fmla="*/ 13 h 13"/>
                <a:gd name="T2" fmla="*/ 5 w 34"/>
                <a:gd name="T3" fmla="*/ 13 h 13"/>
                <a:gd name="T4" fmla="*/ 0 w 34"/>
                <a:gd name="T5" fmla="*/ 7 h 13"/>
                <a:gd name="T6" fmla="*/ 0 w 34"/>
                <a:gd name="T7" fmla="*/ 6 h 13"/>
                <a:gd name="T8" fmla="*/ 5 w 34"/>
                <a:gd name="T9" fmla="*/ 0 h 13"/>
                <a:gd name="T10" fmla="*/ 29 w 34"/>
                <a:gd name="T11" fmla="*/ 0 h 13"/>
                <a:gd name="T12" fmla="*/ 34 w 34"/>
                <a:gd name="T13" fmla="*/ 6 h 13"/>
                <a:gd name="T14" fmla="*/ 34 w 34"/>
                <a:gd name="T15" fmla="*/ 7 h 13"/>
                <a:gd name="T16" fmla="*/ 29 w 3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29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3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0"/>
                    <a:pt x="32" y="13"/>
                    <a:pt x="29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F0F97E5-A3FA-494A-8833-2E23E2AC8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078" y="5153086"/>
              <a:ext cx="385305" cy="63301"/>
            </a:xfrm>
            <a:custGeom>
              <a:avLst/>
              <a:gdLst>
                <a:gd name="T0" fmla="*/ 76 w 81"/>
                <a:gd name="T1" fmla="*/ 13 h 13"/>
                <a:gd name="T2" fmla="*/ 6 w 81"/>
                <a:gd name="T3" fmla="*/ 13 h 13"/>
                <a:gd name="T4" fmla="*/ 0 w 81"/>
                <a:gd name="T5" fmla="*/ 7 h 13"/>
                <a:gd name="T6" fmla="*/ 0 w 81"/>
                <a:gd name="T7" fmla="*/ 6 h 13"/>
                <a:gd name="T8" fmla="*/ 6 w 81"/>
                <a:gd name="T9" fmla="*/ 0 h 13"/>
                <a:gd name="T10" fmla="*/ 76 w 81"/>
                <a:gd name="T11" fmla="*/ 0 h 13"/>
                <a:gd name="T12" fmla="*/ 81 w 81"/>
                <a:gd name="T13" fmla="*/ 6 h 13"/>
                <a:gd name="T14" fmla="*/ 81 w 81"/>
                <a:gd name="T15" fmla="*/ 7 h 13"/>
                <a:gd name="T16" fmla="*/ 76 w 8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3">
                  <a:moveTo>
                    <a:pt x="7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10"/>
                    <a:pt x="79" y="13"/>
                    <a:pt x="76" y="13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FC8F556A-4965-45FC-A1E6-B4061198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431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3C3CE48F-FE59-4584-98E7-F1D7C8EA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983" y="5092538"/>
              <a:ext cx="162378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8136F23B-CD88-42A9-89F5-3BE82475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784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F205F854-F9D0-45F1-8DDC-890BD033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685" y="5092538"/>
              <a:ext cx="165131" cy="33026"/>
            </a:xfrm>
            <a:custGeom>
              <a:avLst/>
              <a:gdLst>
                <a:gd name="T0" fmla="*/ 31 w 35"/>
                <a:gd name="T1" fmla="*/ 7 h 7"/>
                <a:gd name="T2" fmla="*/ 4 w 35"/>
                <a:gd name="T3" fmla="*/ 7 h 7"/>
                <a:gd name="T4" fmla="*/ 0 w 35"/>
                <a:gd name="T5" fmla="*/ 3 h 7"/>
                <a:gd name="T6" fmla="*/ 0 w 35"/>
                <a:gd name="T7" fmla="*/ 3 h 7"/>
                <a:gd name="T8" fmla="*/ 4 w 35"/>
                <a:gd name="T9" fmla="*/ 0 h 7"/>
                <a:gd name="T10" fmla="*/ 31 w 35"/>
                <a:gd name="T11" fmla="*/ 0 h 7"/>
                <a:gd name="T12" fmla="*/ 35 w 35"/>
                <a:gd name="T13" fmla="*/ 3 h 7"/>
                <a:gd name="T14" fmla="*/ 35 w 35"/>
                <a:gd name="T15" fmla="*/ 3 h 7"/>
                <a:gd name="T16" fmla="*/ 31 w 35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99E614CC-CA4F-4FD7-9AC5-08DFC6D05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37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3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3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2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FF9D4788-A365-4812-82F5-C4AC85F2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237" y="5092538"/>
              <a:ext cx="159626" cy="33026"/>
            </a:xfrm>
            <a:custGeom>
              <a:avLst/>
              <a:gdLst>
                <a:gd name="T0" fmla="*/ 31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1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1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1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71CFE177-EA67-433A-A837-4C78BF37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690" y="5092538"/>
              <a:ext cx="159626" cy="33026"/>
            </a:xfrm>
            <a:custGeom>
              <a:avLst/>
              <a:gdLst>
                <a:gd name="T0" fmla="*/ 30 w 34"/>
                <a:gd name="T1" fmla="*/ 7 h 7"/>
                <a:gd name="T2" fmla="*/ 4 w 34"/>
                <a:gd name="T3" fmla="*/ 7 h 7"/>
                <a:gd name="T4" fmla="*/ 0 w 34"/>
                <a:gd name="T5" fmla="*/ 3 h 7"/>
                <a:gd name="T6" fmla="*/ 0 w 34"/>
                <a:gd name="T7" fmla="*/ 3 h 7"/>
                <a:gd name="T8" fmla="*/ 4 w 34"/>
                <a:gd name="T9" fmla="*/ 0 h 7"/>
                <a:gd name="T10" fmla="*/ 30 w 34"/>
                <a:gd name="T11" fmla="*/ 0 h 7"/>
                <a:gd name="T12" fmla="*/ 34 w 34"/>
                <a:gd name="T13" fmla="*/ 3 h 7"/>
                <a:gd name="T14" fmla="*/ 34 w 34"/>
                <a:gd name="T15" fmla="*/ 3 h 7"/>
                <a:gd name="T16" fmla="*/ 30 w 3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6"/>
                    <a:pt x="33" y="7"/>
                    <a:pt x="30" y="7"/>
                  </a:cubicBezTo>
                  <a:close/>
                </a:path>
              </a:pathLst>
            </a:custGeom>
            <a:solidFill>
              <a:srgbClr val="4D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A2782362-ADF1-4278-BBBC-D778AB2B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851" y="3055926"/>
              <a:ext cx="996289" cy="175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A9C50ACC-CFA0-4512-BC0E-25D4C9AB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399" y="3110969"/>
              <a:ext cx="883449" cy="163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05">
              <a:extLst>
                <a:ext uri="{FF2B5EF4-FFF2-40B4-BE49-F238E27FC236}">
                  <a16:creationId xmlns:a16="http://schemas.microsoft.com/office/drawing/2014/main" id="{F22CE168-66BD-4C15-B965-10901D24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solidFill>
              <a:srgbClr val="CA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06">
              <a:extLst>
                <a:ext uri="{FF2B5EF4-FFF2-40B4-BE49-F238E27FC236}">
                  <a16:creationId xmlns:a16="http://schemas.microsoft.com/office/drawing/2014/main" id="{E27E768C-43E7-4566-A310-E0FB5317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5179"/>
              <a:ext cx="24769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07">
              <a:extLst>
                <a:ext uri="{FF2B5EF4-FFF2-40B4-BE49-F238E27FC236}">
                  <a16:creationId xmlns:a16="http://schemas.microsoft.com/office/drawing/2014/main" id="{7A0628CB-2E20-47A4-A566-42BCB2C7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8">
              <a:extLst>
                <a:ext uri="{FF2B5EF4-FFF2-40B4-BE49-F238E27FC236}">
                  <a16:creationId xmlns:a16="http://schemas.microsoft.com/office/drawing/2014/main" id="{83C8A059-421C-41A8-892D-D068BA167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071" y="5587931"/>
              <a:ext cx="24769" cy="26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F8759-96FF-4627-B829-6C40843DDEA7}"/>
              </a:ext>
            </a:extLst>
          </p:cNvPr>
          <p:cNvSpPr txBox="1"/>
          <p:nvPr/>
        </p:nvSpPr>
        <p:spPr>
          <a:xfrm>
            <a:off x="7682015" y="1462465"/>
            <a:ext cx="3626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https://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 education.yandex.ru</a:t>
            </a:r>
            <a:r>
              <a:rPr lang="ru-RU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940672FC-9E62-4064-90C5-EEB083472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2015" y="825044"/>
            <a:ext cx="3800533" cy="61720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000" b="1" dirty="0">
                <a:latin typeface="Open Sans" panose="020B0606030504020204" pitchFamily="34" charset="0"/>
              </a:rPr>
              <a:t>Я</a:t>
            </a:r>
            <a:r>
              <a:rPr lang="ru-RU" sz="4000" b="1" i="0" dirty="0">
                <a:effectLst/>
                <a:latin typeface="Open Sans" panose="020B0606030504020204" pitchFamily="34" charset="0"/>
              </a:rPr>
              <a:t>ндекс учебник</a:t>
            </a:r>
            <a:endParaRPr lang="ru-RU" sz="4000" b="1" dirty="0">
              <a:latin typeface="Open Sans" panose="020B0606030504020204" pitchFamily="34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04B5F3D-D6CD-4640-A62D-BA729EBD3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1" y="1704497"/>
            <a:ext cx="4588308" cy="291755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ED1C19DB-B907-4381-B44E-25ADA47F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30" y="3134211"/>
            <a:ext cx="3730780" cy="204512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053F2FC4-1E30-4E65-9A9E-3D578F6EB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76" y="4392647"/>
            <a:ext cx="3764837" cy="20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 Dark">
      <a:dk1>
        <a:srgbClr val="FFFFFF"/>
      </a:dk1>
      <a:lt1>
        <a:srgbClr val="313131"/>
      </a:lt1>
      <a:dk2>
        <a:srgbClr val="313C3F"/>
      </a:dk2>
      <a:lt2>
        <a:srgbClr val="FFFFFF"/>
      </a:lt2>
      <a:accent1>
        <a:srgbClr val="DF1E2C"/>
      </a:accent1>
      <a:accent2>
        <a:srgbClr val="A34D9D"/>
      </a:accent2>
      <a:accent3>
        <a:srgbClr val="FFC000"/>
      </a:accent3>
      <a:accent4>
        <a:srgbClr val="418386"/>
      </a:accent4>
      <a:accent5>
        <a:srgbClr val="00B0F0"/>
      </a:accent5>
      <a:accent6>
        <a:srgbClr val="7F6F8F"/>
      </a:accent6>
      <a:hlink>
        <a:srgbClr val="A05024"/>
      </a:hlink>
      <a:folHlink>
        <a:srgbClr val="FEC037"/>
      </a:folHlink>
    </a:clrScheme>
    <a:fontScheme name="CORAK">
      <a:majorFont>
        <a:latin typeface="Ubuntu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461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Inter</vt:lpstr>
      <vt:lpstr>Open Sans</vt:lpstr>
      <vt:lpstr>Ubuntu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Dracarys</dc:creator>
  <cp:lastModifiedBy>Lenovo</cp:lastModifiedBy>
  <cp:revision>120</cp:revision>
  <dcterms:created xsi:type="dcterms:W3CDTF">2018-11-06T13:28:40Z</dcterms:created>
  <dcterms:modified xsi:type="dcterms:W3CDTF">2022-02-20T13:40:11Z</dcterms:modified>
</cp:coreProperties>
</file>