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70C5BC-410A-4C3A-8EEF-C2BE1C63FD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460B1D-DA09-4BD3-9FA1-D83FD02E39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93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C5BC-410A-4C3A-8EEF-C2BE1C63FD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0B1D-DA09-4BD3-9FA1-D83FD02E3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3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C5BC-410A-4C3A-8EEF-C2BE1C63FD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0B1D-DA09-4BD3-9FA1-D83FD02E39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75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C5BC-410A-4C3A-8EEF-C2BE1C63FD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0B1D-DA09-4BD3-9FA1-D83FD02E39F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681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C5BC-410A-4C3A-8EEF-C2BE1C63FD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0B1D-DA09-4BD3-9FA1-D83FD02E3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7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C5BC-410A-4C3A-8EEF-C2BE1C63FD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0B1D-DA09-4BD3-9FA1-D83FD02E39F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831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C5BC-410A-4C3A-8EEF-C2BE1C63FD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0B1D-DA09-4BD3-9FA1-D83FD02E39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796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C5BC-410A-4C3A-8EEF-C2BE1C63FD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0B1D-DA09-4BD3-9FA1-D83FD02E39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549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C5BC-410A-4C3A-8EEF-C2BE1C63FD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0B1D-DA09-4BD3-9FA1-D83FD02E39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9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C5BC-410A-4C3A-8EEF-C2BE1C63FD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0B1D-DA09-4BD3-9FA1-D83FD02E3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61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C5BC-410A-4C3A-8EEF-C2BE1C63FD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0B1D-DA09-4BD3-9FA1-D83FD02E39F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33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C5BC-410A-4C3A-8EEF-C2BE1C63FD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0B1D-DA09-4BD3-9FA1-D83FD02E3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49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C5BC-410A-4C3A-8EEF-C2BE1C63FD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0B1D-DA09-4BD3-9FA1-D83FD02E39F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0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C5BC-410A-4C3A-8EEF-C2BE1C63FD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0B1D-DA09-4BD3-9FA1-D83FD02E39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43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C5BC-410A-4C3A-8EEF-C2BE1C63FD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0B1D-DA09-4BD3-9FA1-D83FD02E3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7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C5BC-410A-4C3A-8EEF-C2BE1C63FD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0B1D-DA09-4BD3-9FA1-D83FD02E39F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59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C5BC-410A-4C3A-8EEF-C2BE1C63FD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60B1D-DA09-4BD3-9FA1-D83FD02E3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0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70C5BC-410A-4C3A-8EEF-C2BE1C63FDE9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460B1D-DA09-4BD3-9FA1-D83FD02E3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80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Сказка «Теремок»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82211" y="3636222"/>
            <a:ext cx="2458341" cy="1655762"/>
          </a:xfrm>
        </p:spPr>
        <p:txBody>
          <a:bodyPr/>
          <a:lstStyle/>
          <a:p>
            <a:r>
              <a:rPr lang="ru-RU" dirty="0" smtClean="0"/>
              <a:t>Подготовила студентка 2-го курса группы 15-П</a:t>
            </a:r>
          </a:p>
          <a:p>
            <a:r>
              <a:rPr lang="ru-RU" dirty="0" smtClean="0"/>
              <a:t>Кузнецовой Галины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00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4640" y="835612"/>
            <a:ext cx="51645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Стоит в поле теремок. Бежит мимо мышка-норушка. Увидела теремок, остановилась и спрашивает:</a:t>
            </a:r>
          </a:p>
          <a:p>
            <a:r>
              <a:rPr lang="ru-RU" sz="2400" dirty="0" smtClean="0"/>
              <a:t>— Терем-теремок! Кто в тереме живет? Никто не отзывается. Вошла мышка в теремок и стала там </a:t>
            </a:r>
            <a:r>
              <a:rPr lang="ru-RU" sz="2400" dirty="0" err="1" smtClean="0"/>
              <a:t>жить.Прискакала</a:t>
            </a:r>
            <a:r>
              <a:rPr lang="ru-RU" sz="2400" dirty="0" smtClean="0"/>
              <a:t> к терему лягушка-квакушка и спрашивает:</a:t>
            </a:r>
          </a:p>
          <a:p>
            <a:r>
              <a:rPr lang="ru-RU" sz="2400" dirty="0" smtClean="0"/>
              <a:t>— Терем-теремок! Кто в тереме живет?</a:t>
            </a:r>
          </a:p>
          <a:p>
            <a:r>
              <a:rPr lang="ru-RU" sz="2400" dirty="0" smtClean="0"/>
              <a:t>— Я, мышка-норушка! А ты кто?</a:t>
            </a:r>
          </a:p>
          <a:p>
            <a:r>
              <a:rPr lang="ru-RU" sz="2400" dirty="0" smtClean="0"/>
              <a:t>— А я лягушка-квакушка.</a:t>
            </a:r>
          </a:p>
          <a:p>
            <a:r>
              <a:rPr lang="ru-RU" sz="2400" dirty="0" smtClean="0"/>
              <a:t>— Иди ко мне жить! Лягушка прыгнула в теремок. Стали они вдвоем жить.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708" y="699766"/>
            <a:ext cx="2784988" cy="32655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665" y="2763349"/>
            <a:ext cx="28575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3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101" y="804961"/>
            <a:ext cx="56345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Бежит мимо зайчик-</a:t>
            </a:r>
            <a:r>
              <a:rPr lang="ru-RU" sz="2400" dirty="0" err="1" smtClean="0"/>
              <a:t>побегайчик</a:t>
            </a:r>
            <a:r>
              <a:rPr lang="ru-RU" sz="2400" dirty="0" smtClean="0"/>
              <a:t>. Остановился и спрашивает:</a:t>
            </a:r>
          </a:p>
          <a:p>
            <a:r>
              <a:rPr lang="ru-RU" sz="2400" dirty="0" smtClean="0"/>
              <a:t>— Терем-теремок! Кто в тереме живет?</a:t>
            </a:r>
          </a:p>
          <a:p>
            <a:r>
              <a:rPr lang="ru-RU" sz="2400" dirty="0" smtClean="0"/>
              <a:t>— Я, мышка-норушка!</a:t>
            </a:r>
          </a:p>
          <a:p>
            <a:r>
              <a:rPr lang="ru-RU" sz="2400" dirty="0" smtClean="0"/>
              <a:t>— Я, лягушка-квакушка!</a:t>
            </a:r>
          </a:p>
          <a:p>
            <a:r>
              <a:rPr lang="ru-RU" sz="2400" dirty="0" smtClean="0"/>
              <a:t>— А ты кто?</a:t>
            </a:r>
          </a:p>
          <a:p>
            <a:r>
              <a:rPr lang="ru-RU" sz="2400" dirty="0" smtClean="0"/>
              <a:t>— А я зайчик-</a:t>
            </a:r>
            <a:r>
              <a:rPr lang="ru-RU" sz="2400" dirty="0" err="1" smtClean="0"/>
              <a:t>побегайчик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— Иди к нам жить! Заяц скок в теремок! Стали они втроем жить.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973" y="913668"/>
            <a:ext cx="4308360" cy="485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2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7189" y="75015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Идет мимо лисичка-сестричка. Постучала в окошко и спрашивает:</a:t>
            </a:r>
          </a:p>
          <a:p>
            <a:r>
              <a:rPr lang="ru-RU" sz="2400" dirty="0" smtClean="0"/>
              <a:t>— Терем-теремок! Кто в тереме живет?</a:t>
            </a:r>
          </a:p>
          <a:p>
            <a:r>
              <a:rPr lang="ru-RU" sz="2400" dirty="0" smtClean="0"/>
              <a:t>— Я, мышка-норушка.</a:t>
            </a:r>
          </a:p>
          <a:p>
            <a:r>
              <a:rPr lang="ru-RU" sz="2400" dirty="0" smtClean="0"/>
              <a:t>— Я, лягушка-квакушка.</a:t>
            </a:r>
          </a:p>
          <a:p>
            <a:r>
              <a:rPr lang="ru-RU" sz="2400" dirty="0" smtClean="0"/>
              <a:t>— Я, зайчик-</a:t>
            </a:r>
            <a:r>
              <a:rPr lang="ru-RU" sz="2400" dirty="0" err="1" smtClean="0"/>
              <a:t>побегайчик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— А ты кто?</a:t>
            </a:r>
          </a:p>
          <a:p>
            <a:r>
              <a:rPr lang="ru-RU" sz="2400" dirty="0" smtClean="0"/>
              <a:t>— А я лисичка-сестричка.</a:t>
            </a:r>
          </a:p>
          <a:p>
            <a:r>
              <a:rPr lang="ru-RU" sz="2400" dirty="0" smtClean="0"/>
              <a:t>— Иди к нам жить! Забралась лисичка в теремок. Стали они вчетвером жить.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026" y="938579"/>
            <a:ext cx="4456291" cy="47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6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7368" y="763711"/>
            <a:ext cx="54465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Прибежал волчок-серый бочок, заглянул в дверь и спрашивает:</a:t>
            </a:r>
          </a:p>
          <a:p>
            <a:r>
              <a:rPr lang="ru-RU" sz="2400" dirty="0" smtClean="0"/>
              <a:t>— Терем-теремок! Кто в тереме живет?</a:t>
            </a:r>
          </a:p>
          <a:p>
            <a:r>
              <a:rPr lang="ru-RU" sz="2400" dirty="0" smtClean="0"/>
              <a:t>— Я, мышка-норушка.</a:t>
            </a:r>
          </a:p>
          <a:p>
            <a:r>
              <a:rPr lang="ru-RU" sz="2400" dirty="0" smtClean="0"/>
              <a:t>— Я, лягушка-квакушка.</a:t>
            </a:r>
          </a:p>
          <a:p>
            <a:r>
              <a:rPr lang="ru-RU" sz="2400" dirty="0" smtClean="0"/>
              <a:t>— Я, зайчик-</a:t>
            </a:r>
            <a:r>
              <a:rPr lang="ru-RU" sz="2400" dirty="0" err="1" smtClean="0"/>
              <a:t>побегайчик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— Я, лисичка-сестричка.</a:t>
            </a:r>
          </a:p>
          <a:p>
            <a:r>
              <a:rPr lang="ru-RU" sz="2400" dirty="0" smtClean="0"/>
              <a:t>— А ты кто?</a:t>
            </a:r>
          </a:p>
          <a:p>
            <a:r>
              <a:rPr lang="ru-RU" sz="2400" dirty="0" smtClean="0"/>
              <a:t>— А я волчок-серый бочок.</a:t>
            </a:r>
          </a:p>
          <a:p>
            <a:r>
              <a:rPr lang="ru-RU" sz="2400" dirty="0" smtClean="0"/>
              <a:t>— Иди к нам жить!</a:t>
            </a:r>
          </a:p>
          <a:p>
            <a:r>
              <a:rPr lang="ru-RU" sz="2400" dirty="0" smtClean="0"/>
              <a:t>Волк влез в теремок. Стали они впятером жить. Вот они в теремке живут, песни поют.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164" y="935648"/>
            <a:ext cx="4503361" cy="48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4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8822" y="816753"/>
            <a:ext cx="59336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Вдруг идет медведь косолапый. Увидел медведь теремок, услыхал песни, остановился и заревел во всю мочь:</a:t>
            </a:r>
          </a:p>
          <a:p>
            <a:r>
              <a:rPr lang="ru-RU" sz="2400" dirty="0" smtClean="0"/>
              <a:t>— Терем-теремок! Кто в тереме живет?</a:t>
            </a:r>
          </a:p>
          <a:p>
            <a:r>
              <a:rPr lang="ru-RU" sz="2400" dirty="0" smtClean="0"/>
              <a:t>— Я, мышка-норушка.</a:t>
            </a:r>
          </a:p>
          <a:p>
            <a:r>
              <a:rPr lang="ru-RU" sz="2400" dirty="0" smtClean="0"/>
              <a:t>— Я, лягушка-квакушка.</a:t>
            </a:r>
          </a:p>
          <a:p>
            <a:r>
              <a:rPr lang="ru-RU" sz="2400" dirty="0" smtClean="0"/>
              <a:t>— Я, зайчик-</a:t>
            </a:r>
            <a:r>
              <a:rPr lang="ru-RU" sz="2400" dirty="0" err="1" smtClean="0"/>
              <a:t>побегайчик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— Я, лисичка-сестричка.</a:t>
            </a:r>
          </a:p>
          <a:p>
            <a:r>
              <a:rPr lang="ru-RU" sz="2400" dirty="0" smtClean="0"/>
              <a:t>— Я, волчок-серый бочок.</a:t>
            </a:r>
          </a:p>
          <a:p>
            <a:r>
              <a:rPr lang="ru-RU" sz="2400" dirty="0" smtClean="0"/>
              <a:t>— А ты кто?</a:t>
            </a:r>
          </a:p>
          <a:p>
            <a:r>
              <a:rPr lang="ru-RU" sz="2400" dirty="0" smtClean="0"/>
              <a:t>— А я медведь косолапый.</a:t>
            </a:r>
          </a:p>
          <a:p>
            <a:r>
              <a:rPr lang="ru-RU" sz="2400" dirty="0" smtClean="0"/>
              <a:t>— Иди к нам жить!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490" y="1733906"/>
            <a:ext cx="4784398" cy="427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1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7368" y="662641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Медведь и полез в теремок. Лез-лез, лез-лез — никак не мог влезть и говорит:</a:t>
            </a:r>
          </a:p>
          <a:p>
            <a:r>
              <a:rPr lang="ru-RU" sz="2400" dirty="0" smtClean="0"/>
              <a:t>— А я лучше у вас на крыше буду жить.</a:t>
            </a:r>
          </a:p>
          <a:p>
            <a:r>
              <a:rPr lang="ru-RU" sz="2400" dirty="0" smtClean="0"/>
              <a:t>— Да ты нас раздавишь.</a:t>
            </a:r>
          </a:p>
          <a:p>
            <a:r>
              <a:rPr lang="ru-RU" sz="2400" dirty="0" smtClean="0"/>
              <a:t>— Нет, не раздавлю.</a:t>
            </a:r>
          </a:p>
          <a:p>
            <a:r>
              <a:rPr lang="ru-RU" sz="2400" dirty="0" smtClean="0"/>
              <a:t>— Ну так полезай! Влез медведь на крышу и только уселся — трах! — развалился теремок.</a:t>
            </a:r>
          </a:p>
          <a:p>
            <a:r>
              <a:rPr lang="ru-RU" sz="2400" dirty="0" smtClean="0"/>
              <a:t>Затрещал теремок, упал набок и весь развалился. Еле-еле успели из него выскочить мышка-норушка, лягушка-квакушка, зайчик-</a:t>
            </a:r>
            <a:r>
              <a:rPr lang="ru-RU" sz="2400" dirty="0" err="1" smtClean="0"/>
              <a:t>побегайчик</a:t>
            </a:r>
            <a:r>
              <a:rPr lang="ru-RU" sz="2400" dirty="0" smtClean="0"/>
              <a:t>, лисичка-сестричка, волчок-серый бочок — все целы и невредимы.</a:t>
            </a:r>
          </a:p>
          <a:p>
            <a:r>
              <a:rPr lang="ru-RU" sz="2400" dirty="0" smtClean="0"/>
              <a:t>Принялись они бревна носить, доски пилить — новый теремок строить.</a:t>
            </a:r>
          </a:p>
          <a:p>
            <a:r>
              <a:rPr lang="ru-RU" sz="2400" dirty="0" smtClean="0"/>
              <a:t>Лучше прежнего выстроили!</a:t>
            </a:r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619" y="810114"/>
            <a:ext cx="2857500" cy="24860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026" y="2757622"/>
            <a:ext cx="28575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3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6249" y="1794288"/>
            <a:ext cx="90043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dirty="0" smtClean="0"/>
              <a:t>Конец</a:t>
            </a:r>
          </a:p>
          <a:p>
            <a:pPr algn="ctr"/>
            <a:r>
              <a:rPr lang="ru-RU" sz="7200" dirty="0" smtClean="0"/>
              <a:t>А кто слушал, молодец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6588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458</Words>
  <Application>Microsoft Office PowerPoint</Application>
  <PresentationFormat>Широкоэкранный</PresentationFormat>
  <Paragraphs>54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Сказка «Теремок»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Студент04</dc:creator>
  <cp:lastModifiedBy>Студент04</cp:lastModifiedBy>
  <cp:revision>3</cp:revision>
  <dcterms:created xsi:type="dcterms:W3CDTF">2020-01-30T00:26:33Z</dcterms:created>
  <dcterms:modified xsi:type="dcterms:W3CDTF">2020-01-30T01:00:11Z</dcterms:modified>
</cp:coreProperties>
</file>