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78B68-7F99-46E5-8A0F-87E9FAE8E220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37899-958D-44E6-BDB3-F46FB8EAD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72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EDEB4D5-76EE-4EDB-8E16-F913AB89D5A2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DE157D8-4F17-43A7-945E-0402200FB58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3940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B4D5-76EE-4EDB-8E16-F913AB89D5A2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57D8-4F17-43A7-945E-0402200FB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6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B4D5-76EE-4EDB-8E16-F913AB89D5A2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57D8-4F17-43A7-945E-0402200FB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58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B4D5-76EE-4EDB-8E16-F913AB89D5A2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57D8-4F17-43A7-945E-0402200FB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92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EDEB4D5-76EE-4EDB-8E16-F913AB89D5A2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DE157D8-4F17-43A7-945E-0402200FB58A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36023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B4D5-76EE-4EDB-8E16-F913AB89D5A2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57D8-4F17-43A7-945E-0402200FB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9085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B4D5-76EE-4EDB-8E16-F913AB89D5A2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57D8-4F17-43A7-945E-0402200FB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05316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B4D5-76EE-4EDB-8E16-F913AB89D5A2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57D8-4F17-43A7-945E-0402200FB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394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B4D5-76EE-4EDB-8E16-F913AB89D5A2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57D8-4F17-43A7-945E-0402200FB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97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EDEB4D5-76EE-4EDB-8E16-F913AB89D5A2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DE157D8-4F17-43A7-945E-0402200FB5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70306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EDEB4D5-76EE-4EDB-8E16-F913AB89D5A2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DE157D8-4F17-43A7-945E-0402200FB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64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DEB4D5-76EE-4EDB-8E16-F913AB89D5A2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DE157D8-4F17-43A7-945E-0402200FB58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190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824902" y="1208518"/>
            <a:ext cx="8825658" cy="3329581"/>
          </a:xfrm>
        </p:spPr>
        <p:txBody>
          <a:bodyPr/>
          <a:lstStyle/>
          <a:p>
            <a:r>
              <a:rPr lang="ru-RU" dirty="0" smtClean="0"/>
              <a:t>Сказка «Колобок»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Русская-народная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38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4870" y="1057900"/>
            <a:ext cx="539877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Жили-были старик со старухой. Вот и говорит старик старухе:</a:t>
            </a:r>
          </a:p>
          <a:p>
            <a:r>
              <a:rPr lang="ru-RU" sz="2000" dirty="0" smtClean="0"/>
              <a:t>— Поди-ка, старуха, по коробу поскреби, по сусеку помети, не наскребешь ли муки на колобок.</a:t>
            </a:r>
          </a:p>
          <a:p>
            <a:r>
              <a:rPr lang="ru-RU" sz="2000" dirty="0" smtClean="0"/>
              <a:t>Взяла старуха крылышко, по коробу поскребла, по сусеку помела и наскребла муки горсти две.</a:t>
            </a:r>
          </a:p>
          <a:p>
            <a:r>
              <a:rPr lang="ru-RU" sz="2000" dirty="0" smtClean="0"/>
              <a:t>Замесила муку на сметане, состряпала колобок, изжарила в масле и на окошко студить положила.</a:t>
            </a:r>
          </a:p>
          <a:p>
            <a:r>
              <a:rPr lang="ru-RU" sz="2000" dirty="0" smtClean="0"/>
              <a:t>Колобок полежал, полежал, взял да и покатился — с окна на лавку, с лавки на пол, </a:t>
            </a:r>
            <a:r>
              <a:rPr lang="ru-RU" sz="2000" dirty="0" err="1" smtClean="0"/>
              <a:t>пó</a:t>
            </a:r>
            <a:r>
              <a:rPr lang="ru-RU" sz="2000" dirty="0" smtClean="0"/>
              <a:t> полу к двери, прыг через порог — да в сени, из сеней на крыльцо, с крыльца на двор, со двора за ворота, дальше и дальше.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778" y="1579647"/>
            <a:ext cx="4893611" cy="3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39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7740" y="1146661"/>
            <a:ext cx="53873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— Колобок, Колобок, я тебя съем!</a:t>
            </a:r>
          </a:p>
          <a:p>
            <a:r>
              <a:rPr lang="ru-RU" sz="2000" dirty="0" smtClean="0"/>
              <a:t>— Не ешь меня, Заяц, я тебе песенку спою:</a:t>
            </a:r>
          </a:p>
          <a:p>
            <a:endParaRPr lang="ru-RU" sz="2000" dirty="0" smtClean="0"/>
          </a:p>
          <a:p>
            <a:r>
              <a:rPr lang="ru-RU" sz="2000" dirty="0" smtClean="0"/>
              <a:t>Я Колобок, Колобок,</a:t>
            </a:r>
          </a:p>
          <a:p>
            <a:r>
              <a:rPr lang="ru-RU" sz="2000" dirty="0" smtClean="0"/>
              <a:t>Я по коробу </a:t>
            </a:r>
            <a:r>
              <a:rPr lang="ru-RU" sz="2000" dirty="0" err="1" smtClean="0"/>
              <a:t>скребен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По сусеку метен,</a:t>
            </a:r>
          </a:p>
          <a:p>
            <a:r>
              <a:rPr lang="ru-RU" sz="2000" dirty="0" smtClean="0"/>
              <a:t>На сметане </a:t>
            </a:r>
            <a:r>
              <a:rPr lang="ru-RU" sz="2000" dirty="0" err="1" smtClean="0"/>
              <a:t>мешон</a:t>
            </a:r>
            <a:endParaRPr lang="ru-RU" sz="2000" dirty="0" smtClean="0"/>
          </a:p>
          <a:p>
            <a:r>
              <a:rPr lang="ru-RU" sz="2000" dirty="0" smtClean="0"/>
              <a:t>Да в масле </a:t>
            </a:r>
            <a:r>
              <a:rPr lang="ru-RU" sz="2000" dirty="0" err="1" smtClean="0"/>
              <a:t>пряжон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На окошке </a:t>
            </a:r>
            <a:r>
              <a:rPr lang="ru-RU" sz="2000" dirty="0" err="1" smtClean="0"/>
              <a:t>стужон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Я от дедушки ушел,</a:t>
            </a:r>
          </a:p>
          <a:p>
            <a:r>
              <a:rPr lang="ru-RU" sz="2000" dirty="0" smtClean="0"/>
              <a:t>Я от бабушки ушел,</a:t>
            </a:r>
          </a:p>
          <a:p>
            <a:r>
              <a:rPr lang="ru-RU" sz="2000" dirty="0" smtClean="0"/>
              <a:t>От тебя, зайца, подавно уйду!</a:t>
            </a:r>
          </a:p>
          <a:p>
            <a:endParaRPr lang="ru-RU" sz="2000" dirty="0" smtClean="0"/>
          </a:p>
          <a:p>
            <a:r>
              <a:rPr lang="ru-RU" sz="2000" dirty="0" smtClean="0"/>
              <a:t>И покатился по дороге — только Заяц его и видел!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994" y="1510102"/>
            <a:ext cx="4631821" cy="423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51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0100" y="674370"/>
            <a:ext cx="49606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Катится Колобок, навстречу ему Волк:</a:t>
            </a:r>
          </a:p>
          <a:p>
            <a:r>
              <a:rPr lang="ru-RU" sz="2000" dirty="0" smtClean="0"/>
              <a:t>— Колобок, Колобок, я тебя съем!</a:t>
            </a:r>
          </a:p>
          <a:p>
            <a:r>
              <a:rPr lang="ru-RU" sz="2000" dirty="0" smtClean="0"/>
              <a:t>— Не ешь меня, Серый Волк, я тебе песенку спою:</a:t>
            </a:r>
          </a:p>
          <a:p>
            <a:endParaRPr lang="ru-RU" sz="2000" dirty="0" smtClean="0"/>
          </a:p>
          <a:p>
            <a:r>
              <a:rPr lang="ru-RU" sz="2000" dirty="0" smtClean="0"/>
              <a:t>Я Колобок, Колобок,</a:t>
            </a:r>
          </a:p>
          <a:p>
            <a:r>
              <a:rPr lang="ru-RU" sz="2000" dirty="0" smtClean="0"/>
              <a:t>Я по коробу </a:t>
            </a:r>
            <a:r>
              <a:rPr lang="ru-RU" sz="2000" dirty="0" err="1" smtClean="0"/>
              <a:t>скребен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По сусеку метен,</a:t>
            </a:r>
          </a:p>
          <a:p>
            <a:r>
              <a:rPr lang="ru-RU" sz="2000" dirty="0" smtClean="0"/>
              <a:t>На сметане </a:t>
            </a:r>
            <a:r>
              <a:rPr lang="ru-RU" sz="2000" dirty="0" err="1" smtClean="0"/>
              <a:t>мешон</a:t>
            </a:r>
            <a:endParaRPr lang="ru-RU" sz="2000" dirty="0" smtClean="0"/>
          </a:p>
          <a:p>
            <a:r>
              <a:rPr lang="ru-RU" sz="2000" dirty="0" smtClean="0"/>
              <a:t>Да в масле </a:t>
            </a:r>
            <a:r>
              <a:rPr lang="ru-RU" sz="2000" dirty="0" err="1" smtClean="0"/>
              <a:t>пряжон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На окошке </a:t>
            </a:r>
            <a:r>
              <a:rPr lang="ru-RU" sz="2000" dirty="0" err="1" smtClean="0"/>
              <a:t>стужон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Я от дедушки ушел,</a:t>
            </a:r>
          </a:p>
          <a:p>
            <a:r>
              <a:rPr lang="ru-RU" sz="2000" dirty="0" smtClean="0"/>
              <a:t>Я от бабушки ушел,</a:t>
            </a:r>
          </a:p>
          <a:p>
            <a:r>
              <a:rPr lang="ru-RU" sz="2000" dirty="0" smtClean="0"/>
              <a:t>Я от зайца ушел,</a:t>
            </a:r>
          </a:p>
          <a:p>
            <a:r>
              <a:rPr lang="ru-RU" sz="2000" dirty="0" smtClean="0"/>
              <a:t>От тебя, волк, подавно уйду!</a:t>
            </a:r>
          </a:p>
          <a:p>
            <a:endParaRPr lang="ru-RU" sz="2000" dirty="0" smtClean="0"/>
          </a:p>
          <a:p>
            <a:r>
              <a:rPr lang="ru-RU" sz="2000" dirty="0" smtClean="0"/>
              <a:t>И покатился по дороге — только Волк его и видел!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843" t="-4159" r="15930" b="1221"/>
          <a:stretch/>
        </p:blipFill>
        <p:spPr>
          <a:xfrm>
            <a:off x="6699901" y="1276623"/>
            <a:ext cx="3888337" cy="441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29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0580" y="626954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Катится Колобок, навстречу ему Лиса:</a:t>
            </a:r>
          </a:p>
          <a:p>
            <a:r>
              <a:rPr lang="ru-RU" sz="2000" dirty="0" smtClean="0"/>
              <a:t>— Колобок, Колобок, куда катишься?</a:t>
            </a:r>
          </a:p>
          <a:p>
            <a:r>
              <a:rPr lang="ru-RU" sz="2000" dirty="0" smtClean="0"/>
              <a:t>— Качусь по дорожке.</a:t>
            </a:r>
          </a:p>
          <a:p>
            <a:r>
              <a:rPr lang="ru-RU" sz="2000" dirty="0" smtClean="0"/>
              <a:t>— Колобок, Колобок, спой мне песенку!</a:t>
            </a:r>
          </a:p>
          <a:p>
            <a:r>
              <a:rPr lang="ru-RU" sz="2000" dirty="0" smtClean="0"/>
              <a:t>Колобок и запел:</a:t>
            </a:r>
          </a:p>
          <a:p>
            <a:endParaRPr lang="ru-RU" sz="2000" dirty="0" smtClean="0"/>
          </a:p>
          <a:p>
            <a:r>
              <a:rPr lang="ru-RU" sz="2000" dirty="0" smtClean="0"/>
              <a:t>Я Колобок, Колобок,</a:t>
            </a:r>
          </a:p>
          <a:p>
            <a:r>
              <a:rPr lang="ru-RU" sz="2000" dirty="0" smtClean="0"/>
              <a:t>Я по коробу </a:t>
            </a:r>
            <a:r>
              <a:rPr lang="ru-RU" sz="2000" dirty="0" err="1" smtClean="0"/>
              <a:t>скребен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По сусеку метен,</a:t>
            </a:r>
          </a:p>
          <a:p>
            <a:r>
              <a:rPr lang="ru-RU" sz="2000" dirty="0" smtClean="0"/>
              <a:t>На сметане </a:t>
            </a:r>
            <a:r>
              <a:rPr lang="ru-RU" sz="2000" dirty="0" err="1" smtClean="0"/>
              <a:t>мешон</a:t>
            </a:r>
            <a:endParaRPr lang="ru-RU" sz="2000" dirty="0" smtClean="0"/>
          </a:p>
          <a:p>
            <a:r>
              <a:rPr lang="ru-RU" sz="2000" dirty="0" smtClean="0"/>
              <a:t>Да в масле </a:t>
            </a:r>
            <a:r>
              <a:rPr lang="ru-RU" sz="2000" dirty="0" err="1" smtClean="0"/>
              <a:t>пряжон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На окошке </a:t>
            </a:r>
            <a:r>
              <a:rPr lang="ru-RU" sz="2000" dirty="0" err="1" smtClean="0"/>
              <a:t>стужон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Я от дедушки ушел,</a:t>
            </a:r>
          </a:p>
          <a:p>
            <a:r>
              <a:rPr lang="ru-RU" sz="2000" dirty="0" smtClean="0"/>
              <a:t>Я от бабушки ушел,</a:t>
            </a:r>
          </a:p>
          <a:p>
            <a:r>
              <a:rPr lang="ru-RU" sz="2000" dirty="0" smtClean="0"/>
              <a:t>Я от зайца ушел,</a:t>
            </a:r>
          </a:p>
          <a:p>
            <a:r>
              <a:rPr lang="ru-RU" sz="2000" dirty="0" smtClean="0"/>
              <a:t>Я от волка ушел,</a:t>
            </a:r>
          </a:p>
          <a:p>
            <a:r>
              <a:rPr lang="ru-RU" sz="2000" dirty="0" smtClean="0"/>
              <a:t>От медведя ушел,</a:t>
            </a:r>
          </a:p>
          <a:p>
            <a:r>
              <a:rPr lang="ru-RU" sz="2000" dirty="0" smtClean="0"/>
              <a:t>От тебя, лисы, нехитро уйти!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445" t="585" r="18897" b="-585"/>
          <a:stretch/>
        </p:blipFill>
        <p:spPr>
          <a:xfrm>
            <a:off x="6845181" y="1838769"/>
            <a:ext cx="3785787" cy="369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14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3470" y="776169"/>
            <a:ext cx="46101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А Лиса говорит:</a:t>
            </a:r>
          </a:p>
          <a:p>
            <a:r>
              <a:rPr lang="ru-RU" sz="2000" dirty="0" smtClean="0"/>
              <a:t>— Ах, песенка хороша, да слышу я плохо. Колобок, Колобок, сядь ко мне на носок да спой еще разок, </a:t>
            </a:r>
            <a:r>
              <a:rPr lang="ru-RU" sz="2000" dirty="0" err="1" smtClean="0"/>
              <a:t>погромче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Колобок вскочил Лисе на нос и запел </a:t>
            </a:r>
            <a:r>
              <a:rPr lang="ru-RU" sz="2000" dirty="0" err="1" smtClean="0"/>
              <a:t>погромче</a:t>
            </a:r>
            <a:r>
              <a:rPr lang="ru-RU" sz="2000" dirty="0" smtClean="0"/>
              <a:t> ту же песенку.</a:t>
            </a:r>
          </a:p>
          <a:p>
            <a:r>
              <a:rPr lang="ru-RU" sz="2000" dirty="0" smtClean="0"/>
              <a:t>А Лиса опять ему:</a:t>
            </a:r>
          </a:p>
          <a:p>
            <a:r>
              <a:rPr lang="ru-RU" sz="2000" dirty="0" smtClean="0"/>
              <a:t>— Колобок, Колобок, сядь ко мне на язычок да пропой в последний разок.</a:t>
            </a:r>
          </a:p>
          <a:p>
            <a:r>
              <a:rPr lang="ru-RU" sz="2000" dirty="0" smtClean="0"/>
              <a:t>Колобок прыг Лисе на язык, а Лиса его — гам! — и съела.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464" y="1656102"/>
            <a:ext cx="4298557" cy="341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5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8950" y="2537460"/>
            <a:ext cx="5726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КОНЕЦ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839846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83</TotalTime>
  <Words>459</Words>
  <Application>Microsoft Office PowerPoint</Application>
  <PresentationFormat>Широкоэкранный</PresentationFormat>
  <Paragraphs>62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Corbel</vt:lpstr>
      <vt:lpstr>Gill Sans MT</vt:lpstr>
      <vt:lpstr>Impact</vt:lpstr>
      <vt:lpstr>Badge</vt:lpstr>
      <vt:lpstr>Сказка «Колобок»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«Колобок»</dc:title>
  <dc:creator>Студент03</dc:creator>
  <cp:lastModifiedBy>Студент03</cp:lastModifiedBy>
  <cp:revision>11</cp:revision>
  <dcterms:created xsi:type="dcterms:W3CDTF">2020-01-22T00:54:10Z</dcterms:created>
  <dcterms:modified xsi:type="dcterms:W3CDTF">2020-02-06T00:39:39Z</dcterms:modified>
</cp:coreProperties>
</file>