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2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0C752FD-0123-48F7-A973-1415EA54ED15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78FF127-8277-46C2-A8AF-EA3FE4DD6331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1289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752FD-0123-48F7-A973-1415EA54ED15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F127-8277-46C2-A8AF-EA3FE4DD6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360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752FD-0123-48F7-A973-1415EA54ED15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F127-8277-46C2-A8AF-EA3FE4DD6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087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752FD-0123-48F7-A973-1415EA54ED15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F127-8277-46C2-A8AF-EA3FE4DD6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723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0C752FD-0123-48F7-A973-1415EA54ED15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78FF127-8277-46C2-A8AF-EA3FE4DD6331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5631252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752FD-0123-48F7-A973-1415EA54ED15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F127-8277-46C2-A8AF-EA3FE4DD6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88721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752FD-0123-48F7-A973-1415EA54ED15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F127-8277-46C2-A8AF-EA3FE4DD6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77652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752FD-0123-48F7-A973-1415EA54ED15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F127-8277-46C2-A8AF-EA3FE4DD6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026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752FD-0123-48F7-A973-1415EA54ED15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F127-8277-46C2-A8AF-EA3FE4DD6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103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70C752FD-0123-48F7-A973-1415EA54ED15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A78FF127-8277-46C2-A8AF-EA3FE4DD633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576455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70C752FD-0123-48F7-A973-1415EA54ED15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A78FF127-8277-46C2-A8AF-EA3FE4DD6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78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C752FD-0123-48F7-A973-1415EA54ED15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78FF127-8277-46C2-A8AF-EA3FE4DD633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08272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Курочка ряба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234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701">
        <p14:reveal/>
      </p:transition>
    </mc:Choice>
    <mc:Fallback xmlns="">
      <p:transition spd="slow" advTm="170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56" b="14356"/>
          <a:stretch>
            <a:fillRect/>
          </a:stretch>
        </p:blipFill>
        <p:spPr>
          <a:xfrm>
            <a:off x="527220" y="0"/>
            <a:ext cx="7355585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10878" y="1955520"/>
            <a:ext cx="3092117" cy="4164164"/>
          </a:xfrm>
        </p:spPr>
        <p:txBody>
          <a:bodyPr>
            <a:normAutofit/>
          </a:bodyPr>
          <a:lstStyle/>
          <a:p>
            <a:pPr algn="ctr"/>
            <a:r>
              <a:rPr lang="ru-RU" sz="3600" i="1" dirty="0">
                <a:solidFill>
                  <a:srgbClr val="FFFF00"/>
                </a:solidFill>
              </a:rPr>
              <a:t>Жили-были дед да баба.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513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6493">
        <p14:reveal/>
      </p:transition>
    </mc:Choice>
    <mc:Fallback xmlns="">
      <p:transition spd="slow" advTm="649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817709" y="2265405"/>
            <a:ext cx="4234248" cy="3878993"/>
          </a:xfrm>
        </p:spPr>
        <p:txBody>
          <a:bodyPr>
            <a:normAutofit/>
          </a:bodyPr>
          <a:lstStyle/>
          <a:p>
            <a:r>
              <a:rPr lang="ru-RU" sz="3200" i="1" dirty="0">
                <a:solidFill>
                  <a:srgbClr val="FFFF00"/>
                </a:solidFill>
              </a:rPr>
              <a:t>И была у них Курочка Ряба</a:t>
            </a:r>
          </a:p>
        </p:txBody>
      </p:sp>
      <p:pic>
        <p:nvPicPr>
          <p:cNvPr id="6" name="Рисунок 5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89" r="11789"/>
          <a:stretch>
            <a:fillRect/>
          </a:stretch>
        </p:blipFill>
        <p:spPr/>
      </p:pic>
    </p:spTree>
    <p:custDataLst>
      <p:tags r:id="rId1"/>
    </p:custDataLst>
    <p:extLst>
      <p:ext uri="{BB962C8B-B14F-4D97-AF65-F5344CB8AC3E}">
        <p14:creationId xmlns:p14="http://schemas.microsoft.com/office/powerpoint/2010/main" val="1971451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85"/>
    </mc:Choice>
    <mc:Fallback xmlns="">
      <p:transition spd="slow" advTm="738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51" b="15051"/>
          <a:stretch>
            <a:fillRect/>
          </a:stretch>
        </p:blipFill>
        <p:spPr>
          <a:xfrm>
            <a:off x="254632" y="0"/>
            <a:ext cx="7355585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791449" y="1741336"/>
            <a:ext cx="4293459" cy="4164164"/>
          </a:xfrm>
        </p:spPr>
        <p:txBody>
          <a:bodyPr>
            <a:normAutofit fontScale="92500"/>
          </a:bodyPr>
          <a:lstStyle/>
          <a:p>
            <a:r>
              <a:rPr lang="ru-RU" sz="3200" i="1" dirty="0">
                <a:solidFill>
                  <a:srgbClr val="FFFF00"/>
                </a:solidFill>
              </a:rPr>
              <a:t>Снесла курочка яичко, да не простое — золотое.</a:t>
            </a:r>
          </a:p>
          <a:p>
            <a:r>
              <a:rPr lang="ru-RU" sz="3200" i="1" dirty="0">
                <a:solidFill>
                  <a:srgbClr val="FFFF00"/>
                </a:solidFill>
              </a:rPr>
              <a:t>Дед бил — не разбил.</a:t>
            </a:r>
            <a:br>
              <a:rPr lang="ru-RU" sz="3200" i="1" dirty="0">
                <a:solidFill>
                  <a:srgbClr val="FFFF00"/>
                </a:solidFill>
              </a:rPr>
            </a:br>
            <a:r>
              <a:rPr lang="ru-RU" sz="3200" i="1" dirty="0">
                <a:solidFill>
                  <a:srgbClr val="FFFF00"/>
                </a:solidFill>
              </a:rPr>
              <a:t>Баба била — не разбила</a:t>
            </a:r>
            <a:r>
              <a:rPr lang="ru-RU" sz="1800" i="1" dirty="0">
                <a:solidFill>
                  <a:srgbClr val="FFFF00"/>
                </a:solidFill>
              </a:rPr>
              <a:t>.</a:t>
            </a:r>
          </a:p>
          <a:p>
            <a:r>
              <a:rPr lang="ru-RU" sz="1800" dirty="0">
                <a:solidFill>
                  <a:srgbClr val="FFFF00"/>
                </a:solidFill>
              </a:rPr>
              <a:t/>
            </a:r>
            <a:br>
              <a:rPr lang="ru-RU" sz="1800" dirty="0">
                <a:solidFill>
                  <a:srgbClr val="FFFF00"/>
                </a:solidFill>
              </a:rPr>
            </a:br>
            <a:endParaRPr lang="ru-RU" sz="1800" dirty="0">
              <a:solidFill>
                <a:srgbClr val="FFFF00"/>
              </a:solidFill>
            </a:endParaRPr>
          </a:p>
        </p:txBody>
      </p:sp>
      <p:sp>
        <p:nvSpPr>
          <p:cNvPr id="5" name="Рисунок 1"/>
          <p:cNvSpPr txBox="1">
            <a:spLocks/>
          </p:cNvSpPr>
          <p:nvPr/>
        </p:nvSpPr>
        <p:spPr>
          <a:xfrm>
            <a:off x="435864" y="152400"/>
            <a:ext cx="7355585" cy="6857999"/>
          </a:xfrm>
          <a:prstGeom prst="rect">
            <a:avLst/>
          </a:prstGeom>
        </p:spPr>
      </p:sp>
    </p:spTree>
    <p:custDataLst>
      <p:tags r:id="rId1"/>
    </p:custDataLst>
    <p:extLst>
      <p:ext uri="{BB962C8B-B14F-4D97-AF65-F5344CB8AC3E}">
        <p14:creationId xmlns:p14="http://schemas.microsoft.com/office/powerpoint/2010/main" val="4193414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16"/>
    </mc:Choice>
    <mc:Fallback xmlns="">
      <p:transition spd="slow" advTm="1041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71" r="25371"/>
          <a:stretch>
            <a:fillRect/>
          </a:stretch>
        </p:blipFill>
        <p:spPr>
          <a:xfrm>
            <a:off x="395416" y="0"/>
            <a:ext cx="7306962" cy="681266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702378" y="576650"/>
            <a:ext cx="4489621" cy="5328850"/>
          </a:xfrm>
        </p:spPr>
        <p:txBody>
          <a:bodyPr>
            <a:noAutofit/>
          </a:bodyPr>
          <a:lstStyle/>
          <a:p>
            <a:pPr algn="ctr"/>
            <a:r>
              <a:rPr lang="ru-RU" sz="3200" i="1" dirty="0">
                <a:solidFill>
                  <a:srgbClr val="FFFF00"/>
                </a:solidFill>
              </a:rPr>
              <a:t>А мышка бежала, хвостиком махнула, яичко упало и разбилось</a:t>
            </a:r>
            <a:r>
              <a:rPr lang="ru-RU" sz="3200" i="1" dirty="0" smtClean="0">
                <a:solidFill>
                  <a:srgbClr val="FFFF00"/>
                </a:solidFill>
              </a:rPr>
              <a:t>.</a:t>
            </a:r>
            <a:r>
              <a:rPr lang="ru-RU" sz="3200" i="1" dirty="0">
                <a:solidFill>
                  <a:srgbClr val="FFFF00"/>
                </a:solidFill>
              </a:rPr>
              <a:t> А Курочка Ряба говорит им:</a:t>
            </a:r>
            <a:br>
              <a:rPr lang="ru-RU" sz="3200" i="1" dirty="0">
                <a:solidFill>
                  <a:srgbClr val="FFFF00"/>
                </a:solidFill>
              </a:rPr>
            </a:br>
            <a:r>
              <a:rPr lang="ru-RU" sz="3200" i="1" dirty="0">
                <a:solidFill>
                  <a:srgbClr val="FFFF00"/>
                </a:solidFill>
              </a:rPr>
              <a:t>— Не плачь, дед, не плачь, баба: снесу вам новое яичко не золотое, а простое!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3646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32"/>
    </mc:Choice>
    <mc:Fallback xmlns="">
      <p:transition spd="slow" advTm="1143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6866" y="848497"/>
            <a:ext cx="10824518" cy="5568779"/>
          </a:xfrm>
        </p:spPr>
        <p:txBody>
          <a:bodyPr>
            <a:normAutofit/>
          </a:bodyPr>
          <a:lstStyle/>
          <a:p>
            <a:pPr algn="ctr"/>
            <a:r>
              <a:rPr lang="ru-RU" sz="9600" dirty="0" smtClean="0"/>
              <a:t>Вот и сказки конец а кто слушал молодец!</a:t>
            </a:r>
            <a:endParaRPr lang="ru-RU" sz="9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5210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20"/>
    </mc:Choice>
    <mc:Fallback xmlns="">
      <p:transition spd="slow" advTm="272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Эмблема</Template>
  <TotalTime>67</TotalTime>
  <Words>57</Words>
  <Application>Microsoft Office PowerPoint</Application>
  <PresentationFormat>Широкоэкранный</PresentationFormat>
  <Paragraphs>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Corbel</vt:lpstr>
      <vt:lpstr>Gill Sans MT</vt:lpstr>
      <vt:lpstr>Impact</vt:lpstr>
      <vt:lpstr>Badge</vt:lpstr>
      <vt:lpstr> Курочка ряба</vt:lpstr>
      <vt:lpstr>Презентация PowerPoint</vt:lpstr>
      <vt:lpstr>Презентация PowerPoint</vt:lpstr>
      <vt:lpstr>Презентация PowerPoint</vt:lpstr>
      <vt:lpstr>Презентация PowerPoint</vt:lpstr>
      <vt:lpstr>Вот и сказки конец а кто слушал молодец!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Курочка ряба</dc:title>
  <dc:creator>Студент03</dc:creator>
  <cp:lastModifiedBy>Студент03</cp:lastModifiedBy>
  <cp:revision>6</cp:revision>
  <dcterms:created xsi:type="dcterms:W3CDTF">2020-02-05T23:54:10Z</dcterms:created>
  <dcterms:modified xsi:type="dcterms:W3CDTF">2020-02-06T21:23:53Z</dcterms:modified>
</cp:coreProperties>
</file>