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4F382-CD16-41E7-9142-8EF7D6491533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6F4E-50DC-49AC-B529-F1E7F0D4B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2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86F4E-50DC-49AC-B529-F1E7F0D4B8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86F4E-50DC-49AC-B529-F1E7F0D4B8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3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4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68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8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8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7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4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3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1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9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2A2B-63FA-4424-9CC1-FE623C4FF16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8DA0B2-3580-4EA7-AFA1-8172BD583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85866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Индивидуальная работа с учащимися как  показатель повышения качества обучения.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0074" y="1856509"/>
            <a:ext cx="5306290" cy="4320454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Сергиенко Татьяна 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Александровна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Педагог дополнительного образования высшей квалификационной категории, руководитель детского объединения «Юный корреспондент»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МАНУ ДО Дом художественного творчества детей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МО </a:t>
            </a:r>
            <a:r>
              <a:rPr lang="ru-RU" sz="2000" b="1" dirty="0" err="1" smtClean="0">
                <a:solidFill>
                  <a:schemeClr val="tx1"/>
                </a:solidFill>
              </a:rPr>
              <a:t>Кореновский</a:t>
            </a:r>
            <a:r>
              <a:rPr lang="ru-RU" sz="2000" b="1" dirty="0" smtClean="0">
                <a:solidFill>
                  <a:schemeClr val="tx1"/>
                </a:solidFill>
              </a:rPr>
              <a:t> район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2022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2100697"/>
            <a:ext cx="5110785" cy="34078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69818" y="2100698"/>
            <a:ext cx="5110785" cy="3407855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46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7252"/>
            <a:ext cx="10515600" cy="13255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</a:t>
            </a:r>
            <a:r>
              <a:rPr lang="ru-RU" sz="4800" b="1" dirty="0" smtClean="0">
                <a:solidFill>
                  <a:srgbClr val="FF0000"/>
                </a:solidFill>
              </a:rPr>
              <a:t>нимание к каждому учащемуся!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692" y="1632815"/>
            <a:ext cx="4736678" cy="440854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Индивидуальный подход в обучении -  внимание к каждому </a:t>
            </a:r>
            <a:r>
              <a:rPr lang="ru-RU" sz="2400" b="1" dirty="0" smtClean="0"/>
              <a:t>ребенку</a:t>
            </a:r>
            <a:r>
              <a:rPr lang="ru-RU" sz="2400" b="1" dirty="0" smtClean="0"/>
              <a:t>, </a:t>
            </a:r>
            <a:r>
              <a:rPr lang="ru-RU" sz="2400" b="1" dirty="0" smtClean="0"/>
              <a:t>его творческой индивидуальности, </a:t>
            </a:r>
            <a:r>
              <a:rPr lang="ru-RU" sz="2400" b="1" dirty="0" smtClean="0"/>
              <a:t>т.е. </a:t>
            </a:r>
            <a:r>
              <a:rPr lang="ru-RU" sz="2400" b="1" dirty="0" smtClean="0"/>
              <a:t>разумное сочетание фронтальных, групповых и индивидуальных занятий </a:t>
            </a:r>
            <a:r>
              <a:rPr lang="ru-RU" sz="2400" b="1" dirty="0" smtClean="0"/>
              <a:t>– </a:t>
            </a:r>
            <a:r>
              <a:rPr lang="ru-RU" sz="2400" b="1" dirty="0" smtClean="0"/>
              <a:t>важные условия </a:t>
            </a:r>
            <a:r>
              <a:rPr lang="ru-RU" sz="2400" b="1" dirty="0" smtClean="0"/>
              <a:t>для </a:t>
            </a:r>
            <a:r>
              <a:rPr lang="ru-RU" sz="2400" b="1" dirty="0" smtClean="0"/>
              <a:t>повышения качества обучения и развития каждого учащегося</a:t>
            </a:r>
            <a:r>
              <a:rPr lang="ru-RU" sz="2400" b="1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715222"/>
            <a:ext cx="6283036" cy="41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25" y="401782"/>
            <a:ext cx="8596668" cy="1320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Индивидуальные беседы и консультации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" y="2160589"/>
            <a:ext cx="5174365" cy="38807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371601"/>
            <a:ext cx="6090648" cy="46697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 каждом занятии и во внеурочное время по мере необходимости с </a:t>
            </a:r>
            <a:r>
              <a:rPr lang="ru-RU" sz="2800" b="1" dirty="0" err="1" smtClean="0"/>
              <a:t>юнкорами</a:t>
            </a:r>
            <a:r>
              <a:rPr lang="ru-RU" sz="2800" b="1" dirty="0" smtClean="0"/>
              <a:t> обязательно проводятся  </a:t>
            </a:r>
            <a:r>
              <a:rPr lang="ru-RU" sz="2800" b="1" dirty="0" smtClean="0"/>
              <a:t>ин</a:t>
            </a:r>
            <a:r>
              <a:rPr lang="ru-RU" sz="2800" b="1" dirty="0" smtClean="0"/>
              <a:t>дивидуальные беседы и консультации, например, как интереснее выполнить и оформить заданную работу, где взять нужную информацию, и т.д.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294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Дидактические упражнения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370" y="2189018"/>
            <a:ext cx="5240622" cy="31496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2326" y="1330037"/>
            <a:ext cx="6511637" cy="5126182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Наш девиз: «Больше практики!». Чтобы научить детей писать  яркие, интересные  информационные заметки, корреспонденции, литературно-художественные зарисовки, очерки и статьи – нужно обязательно использовать в работе индивидуальные дидактические упражнения, например «Рисуем словами</a:t>
            </a:r>
            <a:r>
              <a:rPr lang="ru-RU" sz="2600" dirty="0" smtClean="0"/>
              <a:t>», </a:t>
            </a:r>
            <a:r>
              <a:rPr lang="ru-RU" sz="2600" b="1" dirty="0" smtClean="0"/>
              <a:t>«Скажи наоборот», «Подбери пословицу», «Придумай яркий  заголовок» и т.д.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08201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27" y="609600"/>
            <a:ext cx="5375564" cy="1177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Самоконтроль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691" y="0"/>
            <a:ext cx="5902036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/>
              <a:t>Юнкор</a:t>
            </a:r>
            <a:r>
              <a:rPr lang="ru-RU" sz="2800" dirty="0" smtClean="0"/>
              <a:t>, выполнив задание, сдает мне свой текст. Я вношу свои поправки и отправляю эту работу в сетевую папку редакции районной газеты. Но прежде чем текст будет опубликован, он еще пройдет правку корректора и редактора. Газета вышла - наше занятие начинается с анализа материалов свежего номера. Очень хороший результат дает такой прием, как самоконтроль, то есть  сравнение  учащимся содержания своего авторского текста с публикацией в газетной полосе. 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2050472"/>
            <a:ext cx="5997273" cy="3575252"/>
          </a:xfrm>
        </p:spPr>
      </p:pic>
    </p:spTree>
    <p:extLst>
      <p:ext uri="{BB962C8B-B14F-4D97-AF65-F5344CB8AC3E}">
        <p14:creationId xmlns:p14="http://schemas.microsoft.com/office/powerpoint/2010/main" val="67614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8596668" cy="74814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Подготовка к поступлению в ВУЗ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1369" y="1537855"/>
            <a:ext cx="6859576" cy="500148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Кроме результатов ЕГЭ по русскому языку и литературе, обществознанию, при поступлении на факультет журналистики абитуриентам надо пройти  творческое испытание, состоящее из портфолио, сочинения и собеседования. Портфолио для поступления готовится за последние три года. Портфолио моих десяти выпускников-студентов, которое у всех получило высший балл - это тоже большая индивидуальная </a:t>
            </a:r>
            <a:r>
              <a:rPr lang="ru-RU" sz="2400" b="1" dirty="0" err="1" smtClean="0"/>
              <a:t>работа.Также</a:t>
            </a:r>
            <a:r>
              <a:rPr lang="ru-RU" sz="2400" b="1" dirty="0" smtClean="0"/>
              <a:t> высокие результаты у выпускников –</a:t>
            </a:r>
            <a:r>
              <a:rPr lang="ru-RU" sz="2400" b="1" dirty="0" err="1" smtClean="0"/>
              <a:t>юнкоров</a:t>
            </a:r>
            <a:r>
              <a:rPr lang="ru-RU" sz="2400" b="1" dirty="0" smtClean="0"/>
              <a:t> по сочинению и собеседованию. </a:t>
            </a:r>
          </a:p>
          <a:p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327423"/>
            <a:ext cx="3740727" cy="5612463"/>
          </a:xfrm>
        </p:spPr>
      </p:pic>
    </p:spTree>
    <p:extLst>
      <p:ext uri="{BB962C8B-B14F-4D97-AF65-F5344CB8AC3E}">
        <p14:creationId xmlns:p14="http://schemas.microsoft.com/office/powerpoint/2010/main" val="217999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7" y="263236"/>
            <a:ext cx="8596668" cy="81741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Творческие и </a:t>
            </a:r>
            <a:r>
              <a:rPr lang="ru-RU" b="1" dirty="0" smtClean="0">
                <a:solidFill>
                  <a:srgbClr val="FF0000"/>
                </a:solidFill>
              </a:rPr>
              <a:t>спе</a:t>
            </a:r>
            <a:r>
              <a:rPr lang="ru-RU" b="1" dirty="0" smtClean="0">
                <a:solidFill>
                  <a:srgbClr val="FF0000"/>
                </a:solidFill>
              </a:rPr>
              <a:t>циальные </a:t>
            </a:r>
            <a:r>
              <a:rPr lang="ru-RU" b="1" dirty="0" smtClean="0">
                <a:solidFill>
                  <a:srgbClr val="FF0000"/>
                </a:solidFill>
              </a:rPr>
              <a:t>проекты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1" y="1302327"/>
            <a:ext cx="4064000" cy="30480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43600" y="1080655"/>
            <a:ext cx="5874327" cy="554181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Успех любого проекта зависит от многих факторов, в том числе и от индивидуальной работы с каждым из его участников. Например, проект «</a:t>
            </a:r>
            <a:r>
              <a:rPr lang="ru-RU" sz="2400" b="1" dirty="0" err="1" smtClean="0"/>
              <a:t>Юнкоры</a:t>
            </a:r>
            <a:r>
              <a:rPr lang="ru-RU" sz="2400" b="1" dirty="0" smtClean="0"/>
              <a:t> в погонах» работает с 2018 года и продолжает развиваться. «Набирает обороты» проект «Письмо солдату», запущенный осенью 2021 года. Здесь очень много приходится работать индивидуально с каждым </a:t>
            </a:r>
            <a:r>
              <a:rPr lang="ru-RU" sz="2400" b="1" dirty="0" err="1" smtClean="0"/>
              <a:t>юнкором</a:t>
            </a:r>
            <a:r>
              <a:rPr lang="ru-RU" sz="2400" b="1" dirty="0" smtClean="0"/>
              <a:t>, ведь современные школьники совершенно не умели писать письма и даже подписывать почтовый конверт…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79" y="4065790"/>
            <a:ext cx="4182218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2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6982"/>
            <a:ext cx="5219168" cy="84512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Наши результаты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97" y="1052945"/>
            <a:ext cx="5808311" cy="55695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Только за последние пять лет, не считая нескольких сотен побед на муниципальных, всероссийских и международных конкурсах, у нас около 50-ти краевых дипломов победителей, в том числе «губернаторского» конкурса талантливой молодежи Кубани в сфере СМИ, один «</a:t>
            </a:r>
            <a:r>
              <a:rPr lang="ru-RU" sz="2400" b="1" dirty="0" err="1" smtClean="0"/>
              <a:t>Юнкор</a:t>
            </a:r>
            <a:r>
              <a:rPr lang="ru-RU" sz="2400" b="1" dirty="0" smtClean="0"/>
              <a:t> Кубани-2019», пять званий «Золото нации», наша команда входит в пятерку сильнейших в крае вместе с Сочи и Краснодаром, мы делимся опытом с </a:t>
            </a:r>
            <a:r>
              <a:rPr lang="ru-RU" sz="2400" b="1" dirty="0" err="1" smtClean="0"/>
              <a:t>юнкорами</a:t>
            </a:r>
            <a:r>
              <a:rPr lang="ru-RU" sz="2400" b="1" dirty="0" smtClean="0"/>
              <a:t> других регионов страны.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02" y="484909"/>
            <a:ext cx="4044237" cy="573578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60" y="3865489"/>
            <a:ext cx="2090338" cy="2992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39" y="484909"/>
            <a:ext cx="2370686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28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Использованные материалы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1784" y="2689149"/>
            <a:ext cx="4182218" cy="235326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 презентации использованы материалы сайта газеты «</a:t>
            </a:r>
            <a:r>
              <a:rPr lang="ru-RU" sz="2000" b="1" dirty="0" err="1" smtClean="0"/>
              <a:t>Кореновские</a:t>
            </a:r>
            <a:r>
              <a:rPr lang="ru-RU" sz="2000" b="1" dirty="0" smtClean="0"/>
              <a:t> вести», архива детского объединения «Юный корреспондент» МАНУ ДО ДХТД МО </a:t>
            </a:r>
            <a:r>
              <a:rPr lang="ru-RU" sz="2000" b="1" dirty="0" err="1" smtClean="0"/>
              <a:t>Кореновский</a:t>
            </a:r>
            <a:r>
              <a:rPr lang="ru-RU" sz="2000" b="1" dirty="0" smtClean="0"/>
              <a:t> район, личного архива </a:t>
            </a:r>
            <a:r>
              <a:rPr lang="ru-RU" sz="2000" b="1" dirty="0" err="1" smtClean="0"/>
              <a:t>Т.А.Сергиенко</a:t>
            </a:r>
            <a:r>
              <a:rPr lang="ru-RU" sz="2000" b="1" dirty="0" smtClean="0"/>
              <a:t>, группы «</a:t>
            </a:r>
            <a:r>
              <a:rPr lang="ru-RU" sz="2000" b="1" dirty="0" err="1" smtClean="0"/>
              <a:t>Юнкор</a:t>
            </a:r>
            <a:r>
              <a:rPr lang="ru-RU" sz="2000" b="1" dirty="0" smtClean="0"/>
              <a:t>» в </a:t>
            </a:r>
            <a:r>
              <a:rPr lang="ru-RU" sz="2000" b="1" dirty="0" err="1" smtClean="0"/>
              <a:t>соцсетях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874632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528</Words>
  <Application>Microsoft Office PowerPoint</Application>
  <PresentationFormat>Широкоэкранный</PresentationFormat>
  <Paragraphs>25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Грань</vt:lpstr>
      <vt:lpstr>Индивидуальная работа с учащимися как  показатель повышения качества обучения.</vt:lpstr>
      <vt:lpstr>Внимание к каждому учащемуся!</vt:lpstr>
      <vt:lpstr>Индивидуальные беседы и консультации </vt:lpstr>
      <vt:lpstr>Дидактические упражнения</vt:lpstr>
      <vt:lpstr> Самоконтроль</vt:lpstr>
      <vt:lpstr>Подготовка к поступлению в ВУЗ</vt:lpstr>
      <vt:lpstr> Творческие и специальные проекты</vt:lpstr>
      <vt:lpstr>Наши результаты</vt:lpstr>
      <vt:lpstr>Использованные материалы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работа с учащимися, как один из показателей повышения качества обучения.</dc:title>
  <dc:creator>LENOVO</dc:creator>
  <cp:lastModifiedBy>LENOVO</cp:lastModifiedBy>
  <cp:revision>25</cp:revision>
  <dcterms:created xsi:type="dcterms:W3CDTF">2022-02-25T19:28:50Z</dcterms:created>
  <dcterms:modified xsi:type="dcterms:W3CDTF">2022-02-26T22:23:22Z</dcterms:modified>
</cp:coreProperties>
</file>