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564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743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71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72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38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57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75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682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03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365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40EB2-B8A2-4866-AB4F-735CC5FCE33D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C44E4-FA18-461B-AA50-5E24CB919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7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</a:rPr>
              <a:t>ИГРА</a:t>
            </a:r>
            <a:br>
              <a:rPr lang="ru-RU" sz="72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7200" b="1" dirty="0" smtClean="0">
                <a:solidFill>
                  <a:schemeClr val="accent5">
                    <a:lumMod val="75000"/>
                  </a:schemeClr>
                </a:solidFill>
              </a:rPr>
              <a:t>«Что я знаю о России»</a:t>
            </a:r>
            <a:endParaRPr lang="ru-RU" sz="7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157192"/>
            <a:ext cx="7048872" cy="146456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</a:rPr>
              <a:t>ко Дню народного единства 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8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9.	Как называется праздник проводов русской зимы?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01008"/>
            <a:ext cx="8219256" cy="2625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>
                <a:solidFill>
                  <a:srgbClr val="C00000"/>
                </a:solidFill>
              </a:rPr>
              <a:t>Масленица</a:t>
            </a:r>
          </a:p>
        </p:txBody>
      </p:sp>
    </p:spTree>
    <p:extLst>
      <p:ext uri="{BB962C8B-B14F-4D97-AF65-F5344CB8AC3E}">
        <p14:creationId xmlns:p14="http://schemas.microsoft.com/office/powerpoint/2010/main" val="2458588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10.	Какой овощ на Руси считался «вторым хлебом»?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marL="0" indent="0" algn="ctr">
              <a:buNone/>
            </a:pPr>
            <a:r>
              <a:rPr lang="ru-RU" sz="7200" dirty="0" smtClean="0">
                <a:solidFill>
                  <a:srgbClr val="C00000"/>
                </a:solidFill>
              </a:rPr>
              <a:t>репа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73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11.	Кто автор картины «Утро в сосновом лесу»?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229200"/>
            <a:ext cx="8229600" cy="896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Шишкин И.И.</a:t>
            </a:r>
            <a:endParaRPr lang="ru-RU" sz="6600" dirty="0">
              <a:solidFill>
                <a:srgbClr val="C00000"/>
              </a:solidFill>
            </a:endParaRPr>
          </a:p>
        </p:txBody>
      </p:sp>
      <p:pic>
        <p:nvPicPr>
          <p:cNvPr id="4" name="image1.jpeg" descr="Утро в сосновом лесу — Википедия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56666" y="1844824"/>
            <a:ext cx="4131558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712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23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12.	Россия – многонациональное	государство.	Сколько	народов и национальностей населяет её территорию?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более 190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5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13.	Какой город в России называют культурной столицей?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29851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Санкт-Петербург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271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14.	Какая река самая длинная в России?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Лена, её длина составляет 4 400 км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887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15.	Какой город считается родиной Снегурочки?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Кострома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8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324036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16.	Какое животное изображено на гербе Челябинской области и почему? 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Верблюд, навьюченный товаром - символ торговли, связано с торговыми взаимоотношениями с соседними казахами и киргизами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88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17.	В каком городе из-за особенностей рельефной структуры много лестниц, а не улиц?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193107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Севастополь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5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1.	Какой из этих российских городов расположен за полярным кругом?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3212976"/>
            <a:ext cx="5698976" cy="2913187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Новосибирск,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Салехард,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Мурманск,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Томск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01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2.	Закончите название вулкана на Камчатке: «Ключевская ...»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03848" y="3212976"/>
            <a:ext cx="5482952" cy="2913187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5">
                    <a:lumMod val="75000"/>
                  </a:schemeClr>
                </a:solidFill>
              </a:rPr>
              <a:t>г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ора,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вершина,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сопка,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точка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16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.	Какое из этих озёр находится в Сибири?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3808" y="2708920"/>
            <a:ext cx="5842992" cy="341724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Байкал,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Онежское,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Ладожское,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Селигер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152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4.	Где	в России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находится	самое	богатое	месторождение	янтаря? 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3501008"/>
            <a:ext cx="6645424" cy="2016224"/>
          </a:xfrm>
        </p:spPr>
        <p:txBody>
          <a:bodyPr/>
          <a:lstStyle/>
          <a:p>
            <a:pPr marL="0" indent="0"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Калининград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058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87220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5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.	Моря какого океана не омывают Россию?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852936"/>
            <a:ext cx="7067128" cy="327322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Северный Ледовитый океан,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Атлантический океан,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Индийский океан,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Тихий океан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056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6.	Этот атрибут русской национальной культуры с древних времён удивлял, ужасал и ставил в тупик иностранцев. Назовите этот атрибут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3356992"/>
            <a:ext cx="5698976" cy="2769171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Крестьянская изба,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Медвежьи бои,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Ржаной хлеб, </a:t>
            </a:r>
          </a:p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Баня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822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7.	Когда чемоданы собраны и можно выходить, россияне очень любят это делать. Что эта за традиция?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645024"/>
            <a:ext cx="8219256" cy="24811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Посидеть на дорожку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61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8.	Иностранцы этот праздник относят к русским «странностям». Так как Россия перешла на григорианский календарь только в 1918 году, в памяти народной сохранился обычай отмечать этот праздник по старому стилю, но иностранцам понять этот праздник не дано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013176"/>
            <a:ext cx="8229600" cy="82495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6600" dirty="0" smtClean="0">
                <a:solidFill>
                  <a:srgbClr val="C00000"/>
                </a:solidFill>
              </a:rPr>
              <a:t>Старый новый год</a:t>
            </a:r>
            <a:endParaRPr lang="ru-RU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95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124</Words>
  <Application>Microsoft Office PowerPoint</Application>
  <PresentationFormat>Экран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ИГРА «Что я знаю о России»</vt:lpstr>
      <vt:lpstr>1. Какой из этих российских городов расположен за полярным кругом? </vt:lpstr>
      <vt:lpstr>2. Закончите название вулкана на Камчатке: «Ключевская ...»</vt:lpstr>
      <vt:lpstr>3. Какое из этих озёр находится в Сибири? </vt:lpstr>
      <vt:lpstr>4. Где в России находится самое богатое месторождение янтаря? </vt:lpstr>
      <vt:lpstr>5. Моря какого океана не омывают Россию?</vt:lpstr>
      <vt:lpstr>6. Этот атрибут русской национальной культуры с древних времён удивлял, ужасал и ставил в тупик иностранцев. Назовите этот атрибут</vt:lpstr>
      <vt:lpstr>7. Когда чемоданы собраны и можно выходить, россияне очень любят это делать. Что эта за традиция?</vt:lpstr>
      <vt:lpstr>8. Иностранцы этот праздник относят к русским «странностям». Так как Россия перешла на григорианский календарь только в 1918 году, в памяти народной сохранился обычай отмечать этот праздник по старому стилю, но иностранцам понять этот праздник не дано</vt:lpstr>
      <vt:lpstr>9. Как называется праздник проводов русской зимы?</vt:lpstr>
      <vt:lpstr>10. Какой овощ на Руси считался «вторым хлебом»?</vt:lpstr>
      <vt:lpstr>11. Кто автор картины «Утро в сосновом лесу»?</vt:lpstr>
      <vt:lpstr>12. Россия – многонациональное государство. Сколько народов и национальностей населяет её территорию?</vt:lpstr>
      <vt:lpstr>13. Какой город в России называют культурной столицей?</vt:lpstr>
      <vt:lpstr>14. Какая река самая длинная в России?</vt:lpstr>
      <vt:lpstr>15. Какой город считается родиной Снегурочки?</vt:lpstr>
      <vt:lpstr>16. Какое животное изображено на гербе Челябинской области и почему? </vt:lpstr>
      <vt:lpstr>17. В каком городе из-за особенностей рельефной структуры много лестниц, а не улиц?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«Что я знаю о России»</dc:title>
  <dc:creator>Дрыц Тыц</dc:creator>
  <cp:lastModifiedBy>Дрыц Тыц</cp:lastModifiedBy>
  <cp:revision>7</cp:revision>
  <dcterms:created xsi:type="dcterms:W3CDTF">2022-11-06T05:02:28Z</dcterms:created>
  <dcterms:modified xsi:type="dcterms:W3CDTF">2022-11-06T06:15:55Z</dcterms:modified>
</cp:coreProperties>
</file>