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0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18" r:id="rId11"/>
    <p:sldId id="257" r:id="rId12"/>
    <p:sldId id="285" r:id="rId13"/>
    <p:sldId id="296" r:id="rId14"/>
    <p:sldId id="299" r:id="rId15"/>
    <p:sldId id="298" r:id="rId16"/>
    <p:sldId id="297" r:id="rId17"/>
    <p:sldId id="290" r:id="rId18"/>
    <p:sldId id="295" r:id="rId19"/>
    <p:sldId id="294" r:id="rId20"/>
    <p:sldId id="293" r:id="rId21"/>
    <p:sldId id="292" r:id="rId22"/>
    <p:sldId id="291" r:id="rId23"/>
    <p:sldId id="289" r:id="rId24"/>
    <p:sldId id="286" r:id="rId25"/>
    <p:sldId id="287" r:id="rId26"/>
    <p:sldId id="288" r:id="rId27"/>
    <p:sldId id="331" r:id="rId28"/>
    <p:sldId id="332" r:id="rId29"/>
    <p:sldId id="336" r:id="rId30"/>
    <p:sldId id="335" r:id="rId31"/>
    <p:sldId id="333" r:id="rId32"/>
    <p:sldId id="338" r:id="rId33"/>
    <p:sldId id="337" r:id="rId34"/>
    <p:sldId id="33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6" autoAdjust="0"/>
    <p:restoredTop sz="94660"/>
  </p:normalViewPr>
  <p:slideViewPr>
    <p:cSldViewPr>
      <p:cViewPr>
        <p:scale>
          <a:sx n="70" d="100"/>
          <a:sy n="70" d="100"/>
        </p:scale>
        <p:origin x="-1272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7EF3A-C2D1-4B56-873D-4599A81BDE32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61C1-0D95-4E69-ABE1-D0E33956A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5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2566-C544-4CAA-9CA4-91CD65F23224}" type="datetimeFigureOut">
              <a:rPr lang="ru-RU" smtClean="0"/>
              <a:pPr/>
              <a:t>пн 15.05.23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1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" Type="http://schemas.openxmlformats.org/officeDocument/2006/relationships/image" Target="../media/image5.png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9.xml"/><Relationship Id="rId5" Type="http://schemas.openxmlformats.org/officeDocument/2006/relationships/slide" Target="slide14.xml"/><Relationship Id="rId15" Type="http://schemas.openxmlformats.org/officeDocument/2006/relationships/slide" Target="slide24.xml"/><Relationship Id="rId10" Type="http://schemas.openxmlformats.org/officeDocument/2006/relationships/slide" Target="slide18.xml"/><Relationship Id="rId4" Type="http://schemas.openxmlformats.org/officeDocument/2006/relationships/slide" Target="slide13.xml"/><Relationship Id="rId9" Type="http://schemas.openxmlformats.org/officeDocument/2006/relationships/slide" Target="slide26.xml"/><Relationship Id="rId1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352901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Географическая викторина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«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Мой край родной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»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учащихся  8-х  классов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3116"/>
            <a:ext cx="7929618" cy="15696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«Узнай меня»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692696"/>
            <a:ext cx="39004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1214422"/>
            <a:ext cx="1143002" cy="1143002"/>
          </a:xfrm>
          <a:prstGeom prst="rect">
            <a:avLst/>
          </a:prstGeom>
        </p:spPr>
      </p:pic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643042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0" name="Рисунок 49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1214422"/>
            <a:ext cx="1143002" cy="1143002"/>
          </a:xfrm>
          <a:prstGeom prst="rect">
            <a:avLst/>
          </a:prstGeom>
        </p:spPr>
      </p:pic>
      <p:sp>
        <p:nvSpPr>
          <p:cNvPr id="51" name="TextBox 50">
            <a:hlinkClick r:id="rId4" action="ppaction://hlinksldjump"/>
          </p:cNvPr>
          <p:cNvSpPr txBox="1"/>
          <p:nvPr/>
        </p:nvSpPr>
        <p:spPr>
          <a:xfrm>
            <a:off x="2786050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3" name="Рисунок 52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1214422"/>
            <a:ext cx="1143002" cy="1143002"/>
          </a:xfrm>
          <a:prstGeom prst="rect">
            <a:avLst/>
          </a:prstGeom>
        </p:spPr>
      </p:pic>
      <p:sp>
        <p:nvSpPr>
          <p:cNvPr id="54" name="TextBox 53">
            <a:hlinkClick r:id="rId5" action="ppaction://hlinksldjump"/>
          </p:cNvPr>
          <p:cNvSpPr txBox="1"/>
          <p:nvPr/>
        </p:nvSpPr>
        <p:spPr>
          <a:xfrm>
            <a:off x="3857620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6" name="Рисунок 55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1214422"/>
            <a:ext cx="1143002" cy="1143002"/>
          </a:xfrm>
          <a:prstGeom prst="rect">
            <a:avLst/>
          </a:prstGeom>
        </p:spPr>
      </p:pic>
      <p:sp>
        <p:nvSpPr>
          <p:cNvPr id="57" name="TextBox 56">
            <a:hlinkClick r:id="rId6" action="ppaction://hlinksldjump"/>
          </p:cNvPr>
          <p:cNvSpPr txBox="1"/>
          <p:nvPr/>
        </p:nvSpPr>
        <p:spPr>
          <a:xfrm>
            <a:off x="5000628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9" name="Рисунок 58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1214422"/>
            <a:ext cx="1143002" cy="1143002"/>
          </a:xfrm>
          <a:prstGeom prst="rect">
            <a:avLst/>
          </a:prstGeom>
        </p:spPr>
      </p:pic>
      <p:sp>
        <p:nvSpPr>
          <p:cNvPr id="60" name="TextBox 59">
            <a:hlinkClick r:id="rId7" action="ppaction://hlinksldjump"/>
          </p:cNvPr>
          <p:cNvSpPr txBox="1"/>
          <p:nvPr/>
        </p:nvSpPr>
        <p:spPr>
          <a:xfrm>
            <a:off x="6072198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2" name="Рисунок 61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2214554"/>
            <a:ext cx="1143002" cy="1143002"/>
          </a:xfrm>
          <a:prstGeom prst="rect">
            <a:avLst/>
          </a:prstGeom>
        </p:spPr>
      </p:pic>
      <p:sp>
        <p:nvSpPr>
          <p:cNvPr id="63" name="TextBox 62">
            <a:hlinkClick r:id="rId8" action="ppaction://hlinksldjump"/>
          </p:cNvPr>
          <p:cNvSpPr txBox="1"/>
          <p:nvPr/>
        </p:nvSpPr>
        <p:spPr>
          <a:xfrm>
            <a:off x="2143108" y="242886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5" name="Рисунок 64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5072074"/>
            <a:ext cx="1143002" cy="1143002"/>
          </a:xfrm>
          <a:prstGeom prst="rect">
            <a:avLst/>
          </a:prstGeom>
        </p:spPr>
      </p:pic>
      <p:sp>
        <p:nvSpPr>
          <p:cNvPr id="66" name="TextBox 65">
            <a:hlinkClick r:id="rId9" action="ppaction://hlinksldjump"/>
          </p:cNvPr>
          <p:cNvSpPr txBox="1"/>
          <p:nvPr/>
        </p:nvSpPr>
        <p:spPr>
          <a:xfrm>
            <a:off x="3714744" y="5286388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8" name="Рисунок 67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0364" y="2214554"/>
            <a:ext cx="1143002" cy="1143002"/>
          </a:xfrm>
          <a:prstGeom prst="rect">
            <a:avLst/>
          </a:prstGeom>
        </p:spPr>
      </p:pic>
      <p:sp>
        <p:nvSpPr>
          <p:cNvPr id="69" name="TextBox 68">
            <a:hlinkClick r:id="rId10" action="ppaction://hlinksldjump"/>
          </p:cNvPr>
          <p:cNvSpPr txBox="1"/>
          <p:nvPr/>
        </p:nvSpPr>
        <p:spPr>
          <a:xfrm>
            <a:off x="3286116" y="242886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" name="Рисунок 70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2143116"/>
            <a:ext cx="1143002" cy="1143002"/>
          </a:xfrm>
          <a:prstGeom prst="rect">
            <a:avLst/>
          </a:prstGeom>
        </p:spPr>
      </p:pic>
      <p:sp>
        <p:nvSpPr>
          <p:cNvPr id="72" name="TextBox 71">
            <a:hlinkClick r:id="rId11" action="ppaction://hlinksldjump"/>
          </p:cNvPr>
          <p:cNvSpPr txBox="1"/>
          <p:nvPr/>
        </p:nvSpPr>
        <p:spPr>
          <a:xfrm>
            <a:off x="4429124" y="235743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4" name="Рисунок 73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0" y="2214554"/>
            <a:ext cx="1143002" cy="1143002"/>
          </a:xfrm>
          <a:prstGeom prst="rect">
            <a:avLst/>
          </a:prstGeom>
        </p:spPr>
      </p:pic>
      <p:sp>
        <p:nvSpPr>
          <p:cNvPr id="75" name="TextBox 74">
            <a:hlinkClick r:id="rId12" action="ppaction://hlinksldjump"/>
          </p:cNvPr>
          <p:cNvSpPr txBox="1"/>
          <p:nvPr/>
        </p:nvSpPr>
        <p:spPr>
          <a:xfrm>
            <a:off x="5572132" y="242886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7" name="Рисунок 76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3143248"/>
            <a:ext cx="1143002" cy="1143002"/>
          </a:xfrm>
          <a:prstGeom prst="rect">
            <a:avLst/>
          </a:prstGeom>
        </p:spPr>
      </p:pic>
      <p:sp>
        <p:nvSpPr>
          <p:cNvPr id="78" name="TextBox 77">
            <a:hlinkClick r:id="rId13" action="ppaction://hlinksldjump"/>
          </p:cNvPr>
          <p:cNvSpPr txBox="1"/>
          <p:nvPr/>
        </p:nvSpPr>
        <p:spPr>
          <a:xfrm>
            <a:off x="2571736" y="3357562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0" name="Рисунок 79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3143248"/>
            <a:ext cx="1143002" cy="1143002"/>
          </a:xfrm>
          <a:prstGeom prst="rect">
            <a:avLst/>
          </a:prstGeom>
        </p:spPr>
      </p:pic>
      <p:sp>
        <p:nvSpPr>
          <p:cNvPr id="81" name="TextBox 80">
            <a:hlinkClick r:id="rId14" action="ppaction://hlinksldjump"/>
          </p:cNvPr>
          <p:cNvSpPr txBox="1"/>
          <p:nvPr/>
        </p:nvSpPr>
        <p:spPr>
          <a:xfrm>
            <a:off x="3786182" y="3357562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3" name="Рисунок 82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1802" y="4071942"/>
            <a:ext cx="1143002" cy="1143002"/>
          </a:xfrm>
          <a:prstGeom prst="rect">
            <a:avLst/>
          </a:prstGeom>
        </p:spPr>
      </p:pic>
      <p:sp>
        <p:nvSpPr>
          <p:cNvPr id="84" name="TextBox 83">
            <a:hlinkClick r:id="rId15" action="ppaction://hlinksldjump"/>
          </p:cNvPr>
          <p:cNvSpPr txBox="1"/>
          <p:nvPr/>
        </p:nvSpPr>
        <p:spPr>
          <a:xfrm>
            <a:off x="3214678" y="4286256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6" name="Рисунок 85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071810"/>
            <a:ext cx="1143002" cy="1143002"/>
          </a:xfrm>
          <a:prstGeom prst="rect">
            <a:avLst/>
          </a:prstGeom>
        </p:spPr>
      </p:pic>
      <p:sp>
        <p:nvSpPr>
          <p:cNvPr id="87" name="TextBox 86">
            <a:hlinkClick r:id="rId16" action="ppaction://hlinksldjump"/>
          </p:cNvPr>
          <p:cNvSpPr txBox="1"/>
          <p:nvPr/>
        </p:nvSpPr>
        <p:spPr>
          <a:xfrm>
            <a:off x="4857752" y="3286124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9" name="Рисунок 88" descr="j043162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4143380"/>
            <a:ext cx="1143002" cy="1143002"/>
          </a:xfrm>
          <a:prstGeom prst="rect">
            <a:avLst/>
          </a:prstGeom>
        </p:spPr>
      </p:pic>
      <p:sp>
        <p:nvSpPr>
          <p:cNvPr id="90" name="TextBox 89">
            <a:hlinkClick r:id="rId17" action="ppaction://hlinksldjump"/>
          </p:cNvPr>
          <p:cNvSpPr txBox="1"/>
          <p:nvPr/>
        </p:nvSpPr>
        <p:spPr>
          <a:xfrm>
            <a:off x="4286248" y="4357694"/>
            <a:ext cx="86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14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Пятиугольник 31">
            <a:hlinkClick r:id="rId12" action="ppaction://hlinksldjump"/>
          </p:cNvPr>
          <p:cNvSpPr/>
          <p:nvPr/>
        </p:nvSpPr>
        <p:spPr>
          <a:xfrm>
            <a:off x="7286644" y="6286520"/>
            <a:ext cx="1643074" cy="571480"/>
          </a:xfrm>
          <a:prstGeom prst="homePlate">
            <a:avLst>
              <a:gd name="adj" fmla="val 9413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9" grpId="0"/>
      <p:bldP spid="51" grpId="0"/>
      <p:bldP spid="54" grpId="0"/>
      <p:bldP spid="57" grpId="0"/>
      <p:bldP spid="60" grpId="0"/>
      <p:bldP spid="63" grpId="0"/>
      <p:bldP spid="66" grpId="0"/>
      <p:bldP spid="69" grpId="0"/>
      <p:bldP spid="72" grpId="0"/>
      <p:bldP spid="75" grpId="0"/>
      <p:bldP spid="78" grpId="0"/>
      <p:bldP spid="81" grpId="0"/>
      <p:bldP spid="84" grpId="0"/>
      <p:bldP spid="87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545073" y="3929066"/>
            <a:ext cx="3357586" cy="2000264"/>
          </a:xfrm>
          <a:prstGeom prst="wedgeRoundRectCallout">
            <a:avLst>
              <a:gd name="adj1" fmla="val -91187"/>
              <a:gd name="adj2" fmla="val -76547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Comic Sans MS" pitchFamily="66" charset="0"/>
              </a:rPr>
              <a:t>зубр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Акклиматизированное , парнокопытное млекопитающее из рода бизонов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дрофа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245085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Птица, ранее обитающая в Моздокском районе в названии которой есть нота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кабан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Обитатель насаженного леса, питается кореньями,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желудями,грызунами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дуб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Это самое могучее дерево РСО-А, его величают великаном лесов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>тюльпан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Этот цветок встречается в Моздокском районе весной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Прометеева полёвка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Эндемик РСО-А, грызун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подорожник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растение называют другом туристов и  используют для лечения ран и ожогов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8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лиса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Хищница, охотится на грызунов, имеет красивый мех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406" y="1412776"/>
            <a:ext cx="76177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Самопрезентация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536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00134" y="178590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9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чабрец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Ароматный полукустарник, ценное лекарственное растение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85820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10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Степная гадюка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Шелестя, шурша травой Проползает кнут живой Вот он встал и зашипел Подходи кто очень смел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85820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11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076056" y="3929066"/>
            <a:ext cx="3960440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Переднеазиатский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леопард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животное имеет статус «0», является символом РСО-А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57258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12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4071942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хомяк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572296" cy="242889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 запасливее всех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меня друзья щека Вроде сумки для орехов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Или скажем вещмешка</a:t>
            </a:r>
          </a:p>
          <a:p>
            <a:pPr algn="ctr"/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57258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13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Стоят в поле сестрички- желтый глазок, белые реснички </a:t>
            </a: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57258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14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364088" y="3864282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Дагестанский тур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00100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Копытное животное, эндемик Кавказа</a:t>
            </a:r>
          </a:p>
        </p:txBody>
      </p:sp>
      <p:sp>
        <p:nvSpPr>
          <p:cNvPr id="15" name="Пятиугольник 14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57258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15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орёл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Его называют царём птиц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Пятиугольник 15">
            <a:hlinkClick r:id="rId5" action="ppaction://hlinksldjump"/>
          </p:cNvPr>
          <p:cNvSpPr/>
          <p:nvPr/>
        </p:nvSpPr>
        <p:spPr>
          <a:xfrm>
            <a:off x="7143768" y="6357958"/>
            <a:ext cx="171451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819" y="764704"/>
            <a:ext cx="64700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5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«Самый быстрый»</a:t>
            </a:r>
          </a:p>
        </p:txBody>
      </p:sp>
    </p:spTree>
    <p:extLst>
      <p:ext uri="{BB962C8B-B14F-4D97-AF65-F5344CB8AC3E}">
        <p14:creationId xmlns:p14="http://schemas.microsoft.com/office/powerpoint/2010/main" val="956074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700808"/>
            <a:ext cx="7070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Владикавказ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627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52938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3"/>
            <a:ext cx="9144000" cy="82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670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49210884_60-vsegda-pomnim-com-p-yuzhnaya-osetiya-priroda-foto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36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676" y="764704"/>
            <a:ext cx="47323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вместе»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598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92696"/>
            <a:ext cx="9140003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ХАРАКТЕРИСТИКИ ГОРОДА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</a:rPr>
              <a:t>В каком административном районе находится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город?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2.Какие формы рельефа близко расположены ?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3.Какие полезные ископаемые добывают рядом?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4.Какие водоёмы близко к городу расположены?</a:t>
            </a:r>
          </a:p>
          <a:p>
            <a:pPr marL="342900" indent="-342900">
              <a:buAutoNum type="arabicPeriod" startAt="5"/>
            </a:pPr>
            <a:r>
              <a:rPr lang="ru-RU" sz="3200" b="1" dirty="0" smtClean="0">
                <a:solidFill>
                  <a:srgbClr val="C00000"/>
                </a:solidFill>
              </a:rPr>
              <a:t>В какой природной зоне находится город?</a:t>
            </a:r>
          </a:p>
          <a:p>
            <a:pPr marL="342900" indent="-342900">
              <a:buAutoNum type="arabicPeriod" startAt="5"/>
            </a:pPr>
            <a:r>
              <a:rPr lang="ru-RU" sz="3200" b="1" dirty="0" smtClean="0">
                <a:solidFill>
                  <a:srgbClr val="C00000"/>
                </a:solidFill>
              </a:rPr>
              <a:t>Перечислите растительный и животный мир.</a:t>
            </a:r>
          </a:p>
          <a:p>
            <a:pPr marL="342900" indent="-342900">
              <a:buAutoNum type="arabicPeriod" startAt="5"/>
            </a:pPr>
            <a:r>
              <a:rPr lang="ru-RU" sz="3200" b="1" dirty="0" smtClean="0">
                <a:solidFill>
                  <a:srgbClr val="C00000"/>
                </a:solidFill>
              </a:rPr>
              <a:t>Назовите близко расположенные ООПТ.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202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16" y="0"/>
            <a:ext cx="94364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63764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ool154.ru/wp-content/uploads/2022/11/2022-11-07_11-35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6" y="332656"/>
            <a:ext cx="907553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059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4d91b3412992d9a0f6eea32886f4bcb157430317-909800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18"/>
            <a:ext cx="8964488" cy="687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74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0" y="574065"/>
            <a:ext cx="78637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</a:p>
          <a:p>
            <a:endParaRPr lang="ru-RU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«Собери карту» 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214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66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183" y="1484784"/>
            <a:ext cx="81846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ЗАДАНИЕ 2</a:t>
            </a:r>
          </a:p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 КАПИТАНОВ»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31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abon-news.ru/2020/01/95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"/>
            <a:ext cx="9144000" cy="68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72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0808"/>
            <a:ext cx="82809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ЗАДАНИЕ 3</a:t>
            </a:r>
          </a:p>
          <a:p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Что лишнее»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011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2150048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Урух, Ардон, Терек, Волга</a:t>
            </a:r>
          </a:p>
          <a:p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2.Змейские горы, Уральские горы,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Лесистый хребет,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Верхоянский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хребет.</a:t>
            </a:r>
          </a:p>
          <a:p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3.Медведь, волк, лиса, песец.</a:t>
            </a:r>
          </a:p>
          <a:p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4.Колокольчик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Ардонский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Молодило Осетинское,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Подснежник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Лагодехский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ягель.</a:t>
            </a:r>
          </a:p>
          <a:p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839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358</Words>
  <Application>Microsoft Office PowerPoint</Application>
  <PresentationFormat>Экран (4:3)</PresentationFormat>
  <Paragraphs>135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Географическая викторина  «Мой край родной»    для учащихся  8-х  классов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географии  «Самый умный»   для учащихся  8-х  классов</dc:title>
  <dc:creator>Карезина Нина Валентиновна</dc:creator>
  <cp:lastModifiedBy>Win_DEZEL</cp:lastModifiedBy>
  <cp:revision>104</cp:revision>
  <dcterms:created xsi:type="dcterms:W3CDTF">2010-01-17T19:31:04Z</dcterms:created>
  <dcterms:modified xsi:type="dcterms:W3CDTF">2023-05-15T22:30:25Z</dcterms:modified>
</cp:coreProperties>
</file>