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2"/>
  </p:sldMasterIdLst>
  <p:sldIdLst>
    <p:sldId id="256" r:id="rId3"/>
    <p:sldId id="257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84" r:id="rId13"/>
    <p:sldId id="285" r:id="rId14"/>
    <p:sldId id="287" r:id="rId15"/>
    <p:sldId id="295" r:id="rId16"/>
    <p:sldId id="293" r:id="rId17"/>
    <p:sldId id="294" r:id="rId18"/>
    <p:sldId id="290" r:id="rId19"/>
    <p:sldId id="292" r:id="rId20"/>
    <p:sldId id="283" r:id="rId21"/>
    <p:sldId id="275" r:id="rId22"/>
    <p:sldId id="26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4028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9154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238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25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612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1822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705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664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3781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070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066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4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9040"/>
            <a:ext cx="9144000" cy="2592288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«Птицы»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воспитатель Гусельникова Е.Н.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средняя группа «Золотая рыбка»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Муниципальное дошкольное образовательное учреждение детский сад  № 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Жар-птица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67128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348880"/>
            <a:ext cx="7056784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</a:t>
            </a:r>
            <a:r>
              <a:rPr lang="ru-RU" b="1" dirty="0" smtClean="0"/>
              <a:t>  «Птицы зимой», «Удивительный мир птиц», «Охрана птиц», «Следы птиц», «Чем питаются пернатые», «Интересное из жизни птиц» с просмотром презентаций.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2776"/>
            <a:ext cx="7128792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Составление описательного рассказа об одной из птиц;</a:t>
            </a:r>
          </a:p>
          <a:p>
            <a:r>
              <a:rPr lang="ru-RU" dirty="0" smtClean="0"/>
              <a:t>Сравнительное наблюдение снегиря и синицы;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dirty="0" smtClean="0"/>
              <a:t>«Назови ласково», «Сколько птиц», «Угадай по описанию», «Каких птиц зимой у кормушки не увидишь?», «Скажи наоборот», «Дорисуй птицу», «Рассмотри и назови», «Чьи перья?», «Составь рассказ».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28800"/>
            <a:ext cx="6923112" cy="4497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В. Звягиной «Воробей», </a:t>
            </a:r>
          </a:p>
          <a:p>
            <a:r>
              <a:rPr lang="ru-RU" dirty="0" smtClean="0"/>
              <a:t>Т. </a:t>
            </a:r>
            <a:r>
              <a:rPr lang="ru-RU" dirty="0" err="1" smtClean="0"/>
              <a:t>Евдошенко</a:t>
            </a:r>
            <a:r>
              <a:rPr lang="ru-RU" dirty="0" smtClean="0"/>
              <a:t> «Берегите птиц», </a:t>
            </a:r>
          </a:p>
          <a:p>
            <a:r>
              <a:rPr lang="ru-RU" dirty="0" smtClean="0"/>
              <a:t>Ю.Никонов «Зимние гости» ,</a:t>
            </a:r>
          </a:p>
          <a:p>
            <a:r>
              <a:rPr lang="ru-RU" dirty="0" smtClean="0"/>
              <a:t> Л.Воронкова «Птичьи кормушки»,</a:t>
            </a:r>
          </a:p>
          <a:p>
            <a:r>
              <a:rPr lang="ru-RU" dirty="0" smtClean="0"/>
              <a:t> В.Сухомлинский «Как синичка меня будит»,</a:t>
            </a:r>
          </a:p>
          <a:p>
            <a:r>
              <a:rPr lang="ru-RU" dirty="0" smtClean="0"/>
              <a:t> стих О.Григорьевой «Синица»,</a:t>
            </a:r>
          </a:p>
          <a:p>
            <a:r>
              <a:rPr lang="ru-RU" dirty="0" smtClean="0"/>
              <a:t> А.Яшин «Покормите птиц».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деятельность: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r>
              <a:rPr lang="ru-RU" dirty="0" smtClean="0"/>
              <a:t>прослушивание аудиозаписи с голосами птиц.</a:t>
            </a:r>
          </a:p>
          <a:p>
            <a:r>
              <a:rPr lang="ru-RU" dirty="0" smtClean="0"/>
              <a:t>просмотр мультфильмов.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Опытно-исследовательская деятельность: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6851104" cy="4425355"/>
          </a:xfrm>
        </p:spPr>
        <p:txBody>
          <a:bodyPr/>
          <a:lstStyle/>
          <a:p>
            <a:r>
              <a:rPr lang="ru-RU" dirty="0" smtClean="0"/>
              <a:t>наблюдение за поведением птиц во время кормления. </a:t>
            </a:r>
          </a:p>
          <a:p>
            <a:r>
              <a:rPr lang="ru-RU" dirty="0" smtClean="0"/>
              <a:t>Выявление птиц, которые залетают на территорию ДОУ.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71107_105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933056"/>
            <a:ext cx="3419871" cy="256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5"/>
            <a:ext cx="7164288" cy="1656183"/>
          </a:xfrm>
        </p:spPr>
        <p:txBody>
          <a:bodyPr/>
          <a:lstStyle/>
          <a:p>
            <a:r>
              <a:rPr lang="ru-RU" dirty="0" smtClean="0"/>
              <a:t>«Перелёт птиц», «Птички в    гнёздышках», «Воробушки и автомобиль».</a:t>
            </a:r>
          </a:p>
          <a:p>
            <a:endParaRPr lang="ru-RU" dirty="0"/>
          </a:p>
        </p:txBody>
      </p:sp>
      <p:pic>
        <p:nvPicPr>
          <p:cNvPr id="4" name="Рисунок 3" descr="IMG_20171107_115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495604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786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Рисование: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«Снегири на ветке».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71117_170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916832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71117_163333.jpg"/>
          <p:cNvPicPr>
            <a:picLocks noChangeAspect="1"/>
          </p:cNvPicPr>
          <p:nvPr/>
        </p:nvPicPr>
        <p:blipFill>
          <a:blip r:embed="rId3" cstate="print"/>
          <a:srcRect l="8400" t="19550" r="2001" b="8001"/>
          <a:stretch>
            <a:fillRect/>
          </a:stretch>
        </p:blipFill>
        <p:spPr>
          <a:xfrm>
            <a:off x="2123728" y="1988840"/>
            <a:ext cx="3005387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масок птиц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maska-cyplenka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5239512" cy="4389120"/>
          </a:xfr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57214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«Зимующие и перелетные птицы»</a:t>
            </a:r>
          </a:p>
          <a:p>
            <a:endParaRPr lang="ru-RU" dirty="0"/>
          </a:p>
        </p:txBody>
      </p:sp>
      <p:pic>
        <p:nvPicPr>
          <p:cNvPr id="4" name="Рисунок 3" descr="IMG_20171107_090116.jpg"/>
          <p:cNvPicPr>
            <a:picLocks noChangeAspect="1"/>
          </p:cNvPicPr>
          <p:nvPr/>
        </p:nvPicPr>
        <p:blipFill>
          <a:blip r:embed="rId2" cstate="print"/>
          <a:srcRect l="-399" t="19550"/>
          <a:stretch>
            <a:fillRect/>
          </a:stretch>
        </p:blipFill>
        <p:spPr>
          <a:xfrm>
            <a:off x="3131840" y="1772816"/>
            <a:ext cx="4371950" cy="467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764704"/>
            <a:ext cx="7572396" cy="57606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 взрослыми, мы часто вспоминаем детство. Многое, конечно, забывается, но то, что связано с природой, навсегда остается в памяти. Разве можно забыть то чудное ощущение, когда мы подкармливаем зимующих птиц, когда попадем в сказочный зимний лес! На эти вопросы мы решили найти ответы. Нам захотелось помочь зимующим птичкам, которые страдают зимой от голода и холода. Наблюдая на прогулке с детьми за птицами, мы единогласно решили помочь пернатым друзьям и организовать экологическую акцию «Трудно птицам зимовать, надо птицам помогать!».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7272808" cy="5256584"/>
          </a:xfrm>
        </p:spPr>
        <p:txBody>
          <a:bodyPr>
            <a:noAutofit/>
          </a:bodyPr>
          <a:lstStyle/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прочтению художественной литературы о зимующих птицах.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изготовлению кормушек.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 «Зимующие птицы нашего края».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о правильных способах взаимодействия детей с объектами природы.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«Как и из чего можно сделать кормушку для птиц».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Буклеты «Об этом нужно помнить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fontAlgn="base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717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20688"/>
            <a:ext cx="7572396" cy="90872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заключительный.</a:t>
            </a:r>
            <a:b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928802"/>
            <a:ext cx="7572396" cy="4071966"/>
          </a:xfrm>
        </p:spPr>
        <p:txBody>
          <a:bodyPr>
            <a:no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 smtClean="0"/>
              <a:t>Изготовление лэпбука «Птицы»;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 smtClean="0"/>
              <a:t>Презентация проекта.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08720"/>
            <a:ext cx="7266522" cy="466997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200" dirty="0" smtClean="0">
                <a:cs typeface="Times New Roman" panose="02020603050405020304" pitchFamily="18" charset="0"/>
              </a:rPr>
              <a:t>Данный проект помог сформировать у детей правильное представление о птицах. В ходе работы над проектом воспитанники научились различать зимующих и перелетных птиц, узнали чем питаются эти птицы.  Прослушали голоса птиц, просмотрели мультфильмы о птицах.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1200" dirty="0" smtClean="0">
                <a:cs typeface="Times New Roman" panose="02020603050405020304" pitchFamily="18" charset="0"/>
              </a:rPr>
              <a:t>	Также была проведена работа с родителями: консультации,  буклеты и памятки.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1200" dirty="0" smtClean="0">
                <a:cs typeface="Times New Roman" panose="02020603050405020304" pitchFamily="18" charset="0"/>
              </a:rPr>
              <a:t>	</a:t>
            </a:r>
            <a:r>
              <a:rPr lang="ru-RU" sz="11200" smtClean="0">
                <a:cs typeface="Times New Roman" panose="02020603050405020304" pitchFamily="18" charset="0"/>
              </a:rPr>
              <a:t>Таким образом, </a:t>
            </a:r>
            <a:r>
              <a:rPr lang="ru-RU" sz="11200" dirty="0" smtClean="0">
                <a:cs typeface="Times New Roman" panose="02020603050405020304" pitchFamily="18" charset="0"/>
              </a:rPr>
              <a:t>данный проект является важным звеном в экологическом воспитании дошкольников.</a:t>
            </a:r>
            <a:endParaRPr lang="ru-RU" sz="11200" dirty="0"/>
          </a:p>
        </p:txBody>
      </p:sp>
    </p:spTree>
    <p:extLst>
      <p:ext uri="{BB962C8B-B14F-4D97-AF65-F5344CB8AC3E}">
        <p14:creationId xmlns="" xmlns:p14="http://schemas.microsoft.com/office/powerpoint/2010/main" val="2989383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7067128" cy="26064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28800"/>
            <a:ext cx="7236296" cy="39604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октябрь-ноябрь 2017 г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 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воспитатель, дети и родители средней группы «Золотая рыбка»</a:t>
            </a:r>
            <a:endParaRPr lang="ru-RU" sz="4000" b="1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332656"/>
            <a:ext cx="7572396" cy="63367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u="sng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Расширить и обогатить знания детей о птицах.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расширить представления детей о птицах, об условиях их жизни, продолжать учить узнавать птиц по внешнему виду, повадкам, пению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закрепить понятие о необходимости помогать птицам в холодное время года;</a:t>
            </a:r>
            <a:b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в детях доброту, приучить их заботиться о птицах, наблюдать за ними,</a:t>
            </a:r>
            <a:b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-испытывать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радость от сознания, что, подкармливая птиц, можно спасти их от гибели.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90872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908720"/>
            <a:ext cx="7572396" cy="5117417"/>
          </a:xfrm>
        </p:spPr>
        <p:txBody>
          <a:bodyPr>
            <a:normAutofit/>
          </a:bodyPr>
          <a:lstStyle/>
          <a:p>
            <a:pPr marL="95250" indent="35560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ходе образовательно-воспитательного процесса выявилось, что у детей недостаточно развиты знания о птицах. Дети зачастую путают зимующих и перелетных птиц. Также у детей недостаточно развито чувство заботы о птицах.  Данный проект позволит расширить и углубить знания детей о птицах, послужит формированию бережного отношения к птицам. В совместной работе с родителями мы должны повышать экологическое сознание ребенка.</a:t>
            </a:r>
          </a:p>
          <a:p>
            <a:pPr marL="0" indent="542925" algn="just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214423"/>
            <a:ext cx="7308304" cy="444682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Если мы реализуем данный проект, то повысится уровень знаний детей о птицах, а также будет формироваться экологическая культура.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7272808" cy="5045409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формированию у дошкольников целостного представления о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птицах.</a:t>
            </a:r>
            <a:endParaRPr lang="ru-RU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Заинтересованность детей совместно с родителями в заботе о птицах, желание помогать им в зимний период (изготовление кормушек, подкормка птиц зимой).</a:t>
            </a:r>
            <a:endParaRPr lang="ru-RU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  <a:endParaRPr lang="ru-RU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детей и взрослых сформируется определенная система природоведческих знаний, позволяющая осознать единство всей природы и место человека в ней.</a:t>
            </a:r>
            <a:endParaRPr lang="ru-RU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3671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196752"/>
            <a:ext cx="7572396" cy="4829385"/>
          </a:xfrm>
        </p:spPr>
        <p:txBody>
          <a:bodyPr>
            <a:noAutofit/>
          </a:bodyPr>
          <a:lstStyle/>
          <a:p>
            <a:r>
              <a:rPr lang="ru-RU" sz="2800" dirty="0" smtClean="0"/>
              <a:t>- оформление уголка книги (подбор книг о птицах);</a:t>
            </a:r>
          </a:p>
          <a:p>
            <a:r>
              <a:rPr lang="ru-RU" sz="2800" dirty="0" smtClean="0"/>
              <a:t>- подготовка демонстрационного материала; </a:t>
            </a:r>
          </a:p>
          <a:p>
            <a:r>
              <a:rPr lang="ru-RU" sz="2800" dirty="0" smtClean="0"/>
              <a:t>- оформление картотеки загадок, стихов, поговорок о птицах;</a:t>
            </a:r>
          </a:p>
          <a:p>
            <a:r>
              <a:rPr lang="ru-RU" sz="2800" dirty="0" smtClean="0"/>
              <a:t>- наблюдения за птицами на участке (ежедневно).</a:t>
            </a:r>
          </a:p>
          <a:p>
            <a:r>
              <a:rPr lang="ru-RU" sz="2800" dirty="0" smtClean="0"/>
              <a:t>- оформление плаката «Зимующие птицы»;</a:t>
            </a:r>
          </a:p>
          <a:p>
            <a:r>
              <a:rPr lang="ru-RU" sz="2800" dirty="0" smtClean="0"/>
              <a:t>- оформление папки-передвижки  для родителей «Птицы наши друзья».</a:t>
            </a:r>
          </a:p>
          <a:p>
            <a:r>
              <a:rPr lang="ru-RU" sz="2800" dirty="0" smtClean="0"/>
              <a:t>- подготовка </a:t>
            </a:r>
            <a:r>
              <a:rPr lang="ru-RU" sz="2800" dirty="0" err="1" smtClean="0"/>
              <a:t>медиотеки</a:t>
            </a:r>
            <a:r>
              <a:rPr lang="ru-RU" sz="2800" dirty="0" smtClean="0"/>
              <a:t> «О птицах».</a:t>
            </a:r>
          </a:p>
          <a:p>
            <a:pPr marL="0" indent="0">
              <a:spcBef>
                <a:spcPts val="1125"/>
              </a:spcBef>
              <a:spcAft>
                <a:spcPts val="1125"/>
              </a:spcAft>
            </a:pPr>
            <a:endParaRPr lang="ru-RU" sz="28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766099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 этап – подготовительный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акции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2132856"/>
            <a:ext cx="7320876" cy="2664296"/>
          </a:xfrm>
        </p:spPr>
        <p:txBody>
          <a:bodyPr>
            <a:noAutofit/>
          </a:bodyPr>
          <a:lstStyle/>
          <a:p>
            <a:pPr marL="434975" lvl="0" algn="just"/>
            <a:r>
              <a:rPr lang="ru-RU" sz="2400" b="1" dirty="0" smtClean="0"/>
              <a:t>Внедрение в воспитательно-образовательный процесс эффективных методов и приемов по расширению знаний дошкольников о птицах.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91680" y="83671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 этап – практический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659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 «Птицы»                                                Подготовила: воспитатель Гусельникова Е.Н.                                                                                                                 средняя группа «Золотая рыбка»</vt:lpstr>
      <vt:lpstr>               </vt:lpstr>
      <vt:lpstr>    </vt:lpstr>
      <vt:lpstr>  </vt:lpstr>
      <vt:lpstr>Актуальность</vt:lpstr>
      <vt:lpstr>Гипотеза </vt:lpstr>
      <vt:lpstr>Ожидаемый результат</vt:lpstr>
      <vt:lpstr>Этапы реализации проекта</vt:lpstr>
      <vt:lpstr>Этапы реализации акции</vt:lpstr>
      <vt:lpstr>Познавательное развитие:</vt:lpstr>
      <vt:lpstr>Развитие речи:</vt:lpstr>
      <vt:lpstr>Дидактические игры: </vt:lpstr>
      <vt:lpstr>Чтение художественной литературы:</vt:lpstr>
      <vt:lpstr>Музыкальная деятельность:</vt:lpstr>
      <vt:lpstr>Опытно-исследовательская деятельность:  -</vt:lpstr>
      <vt:lpstr>Подвижные игры:</vt:lpstr>
      <vt:lpstr>Рисование:  «Снегири на ветке».  </vt:lpstr>
      <vt:lpstr>Изготовление масок птиц </vt:lpstr>
      <vt:lpstr>Слайд 19</vt:lpstr>
      <vt:lpstr>Работа с родителями</vt:lpstr>
      <vt:lpstr>3 этап – заключительный.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Инна</dc:creator>
  <dc:description>Корпорация Майкрософт
Шаблон оформления</dc:description>
  <cp:lastModifiedBy>марина</cp:lastModifiedBy>
  <cp:revision>56</cp:revision>
  <dcterms:created xsi:type="dcterms:W3CDTF">2012-12-30T16:04:43Z</dcterms:created>
  <dcterms:modified xsi:type="dcterms:W3CDTF">2017-12-08T10:13:44Z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