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 autoAdjust="0"/>
    <p:restoredTop sz="94660"/>
  </p:normalViewPr>
  <p:slideViewPr>
    <p:cSldViewPr>
      <p:cViewPr varScale="1">
        <p:scale>
          <a:sx n="87" d="100"/>
          <a:sy n="87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4738814-B635-4F81-8AC7-98126DB2B20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6ED731-95F3-46EB-ABEE-57AEB1BB676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34874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6"/>
            <a:ext cx="6777318" cy="2833351"/>
          </a:xfrm>
        </p:spPr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</a:rPr>
              <a:t>Вежливость и доброта!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Барбарики_-_Что+такое+доброт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01.4144"/>
                  <p14:bmkLst>
                    <p14:bmk name="Закладка 1" time="10801.4144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5879"/>
            <a:ext cx="806489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5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054250"/>
          </a:xfrm>
        </p:spPr>
        <p:txBody>
          <a:bodyPr/>
          <a:lstStyle/>
          <a:p>
            <a:r>
              <a:rPr lang="ru-RU" dirty="0" smtClean="0"/>
              <a:t>Простите, извините…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1682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53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Доброго пути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3" y="1584783"/>
            <a:ext cx="79928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765"/>
            <a:ext cx="7756263" cy="1054250"/>
          </a:xfrm>
        </p:spPr>
        <p:txBody>
          <a:bodyPr/>
          <a:lstStyle/>
          <a:p>
            <a:r>
              <a:rPr lang="ru-RU" dirty="0" smtClean="0"/>
              <a:t>До свидания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1181"/>
            <a:ext cx="7967192" cy="56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74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84984"/>
            <a:ext cx="8784976" cy="1054250"/>
          </a:xfrm>
        </p:spPr>
        <p:txBody>
          <a:bodyPr/>
          <a:lstStyle/>
          <a:p>
            <a:r>
              <a:rPr lang="ru-RU" sz="6000" dirty="0" smtClean="0"/>
              <a:t>Вежливость – это умение вести себя так, чтобы другим было приятно </a:t>
            </a:r>
            <a:br>
              <a:rPr lang="ru-RU" sz="6000" dirty="0" smtClean="0"/>
            </a:br>
            <a:r>
              <a:rPr lang="ru-RU" sz="6000" dirty="0" smtClean="0"/>
              <a:t>с тобой.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4104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56263" cy="5040560"/>
          </a:xfrm>
        </p:spPr>
        <p:txBody>
          <a:bodyPr/>
          <a:lstStyle/>
          <a:p>
            <a:r>
              <a:rPr lang="ru-RU" dirty="0" smtClean="0"/>
              <a:t>Вежливый человек – доброжелательный, внимательный, скромный, отзывчивый, воспитанный.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098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7" cy="3877815"/>
          </a:xfrm>
        </p:spPr>
        <p:txBody>
          <a:bodyPr>
            <a:noAutofit/>
          </a:bodyPr>
          <a:lstStyle/>
          <a:p>
            <a:r>
              <a:rPr lang="ru-RU" sz="3000" dirty="0" smtClean="0"/>
              <a:t>Будь вежливым всегда и со всеми.</a:t>
            </a:r>
          </a:p>
          <a:p>
            <a:r>
              <a:rPr lang="ru-RU" sz="3000" dirty="0" smtClean="0"/>
              <a:t>Будь всегда приветлив: при встрече здоровайтесь, за помощь благодари, уходя не забудь попрощаться!</a:t>
            </a:r>
          </a:p>
          <a:p>
            <a:r>
              <a:rPr lang="ru-RU" sz="3000" dirty="0" smtClean="0"/>
              <a:t>Старшим, маленьким, больным уступай место.</a:t>
            </a:r>
          </a:p>
          <a:p>
            <a:r>
              <a:rPr lang="ru-RU" sz="3000" dirty="0" smtClean="0"/>
              <a:t>Совершай только хорошие поступки.</a:t>
            </a:r>
          </a:p>
          <a:p>
            <a:r>
              <a:rPr lang="ru-RU" sz="3000" dirty="0" smtClean="0"/>
              <a:t>Не спорь с товарищами по пустякам, не давай им прозвищ, не дерись, не оскорбляй.</a:t>
            </a:r>
          </a:p>
          <a:p>
            <a:r>
              <a:rPr lang="ru-RU" sz="3000" dirty="0" smtClean="0"/>
              <a:t>Никогда не капризничай и не груби. </a:t>
            </a:r>
            <a:endParaRPr lang="ru-RU" sz="3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вежливости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54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43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2779"/>
            <a:ext cx="8784976" cy="1054250"/>
          </a:xfrm>
        </p:spPr>
        <p:txBody>
          <a:bodyPr/>
          <a:lstStyle/>
          <a:p>
            <a:r>
              <a:rPr lang="ru-RU" dirty="0" smtClean="0"/>
              <a:t>Старайтесь быть вежливыми везде и всегда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961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249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68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48464" cy="1291750"/>
          </a:xfrm>
        </p:spPr>
        <p:txBody>
          <a:bodyPr/>
          <a:lstStyle/>
          <a:p>
            <a:r>
              <a:rPr lang="ru-RU" dirty="0" smtClean="0"/>
              <a:t>Правила поведения на перемене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613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• толкать друг друга; </a:t>
            </a:r>
          </a:p>
          <a:p>
            <a:r>
              <a:rPr lang="ru-RU" sz="3600" dirty="0"/>
              <a:t>• употреблять непристойные выражения и жесты;</a:t>
            </a:r>
          </a:p>
          <a:p>
            <a:r>
              <a:rPr lang="ru-RU" sz="3600" dirty="0"/>
              <a:t>• бросаться различными предметами;</a:t>
            </a:r>
          </a:p>
          <a:p>
            <a:r>
              <a:rPr lang="ru-RU" sz="3600" dirty="0"/>
              <a:t>• драться и применять физическую силу;</a:t>
            </a:r>
          </a:p>
          <a:p>
            <a:r>
              <a:rPr lang="ru-RU" sz="3600" dirty="0"/>
              <a:t>• играть в опасные игры, совершать действия, которые могут привести к травмам и порче школьного имущества</a:t>
            </a:r>
            <a:r>
              <a:rPr lang="ru-RU" sz="2500" dirty="0" smtClean="0"/>
              <a:t>;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69315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Где красота – там доброта.</a:t>
            </a:r>
          </a:p>
          <a:p>
            <a:r>
              <a:rPr lang="ru-RU" dirty="0" smtClean="0"/>
              <a:t>Их разлучить ничто не может.</a:t>
            </a:r>
          </a:p>
          <a:p>
            <a:r>
              <a:rPr lang="ru-RU" dirty="0" smtClean="0"/>
              <a:t>Любая светлая мечта</a:t>
            </a:r>
          </a:p>
          <a:p>
            <a:r>
              <a:rPr lang="ru-RU" dirty="0" smtClean="0"/>
              <a:t>На двух подруг всегда похожа.</a:t>
            </a:r>
          </a:p>
          <a:p>
            <a:r>
              <a:rPr lang="ru-RU" dirty="0" smtClean="0"/>
              <a:t>И нам без них не обойтись</a:t>
            </a:r>
          </a:p>
          <a:p>
            <a:r>
              <a:rPr lang="ru-RU" dirty="0" smtClean="0"/>
              <a:t>Ни светлым днём, ни днём дождливым.</a:t>
            </a:r>
          </a:p>
          <a:p>
            <a:r>
              <a:rPr lang="ru-RU" dirty="0" smtClean="0"/>
              <a:t>И если хочешь быть красивым,</a:t>
            </a:r>
          </a:p>
          <a:p>
            <a:r>
              <a:rPr lang="ru-RU" dirty="0" smtClean="0"/>
              <a:t>То </a:t>
            </a:r>
            <a:r>
              <a:rPr lang="ru-RU" dirty="0" err="1" smtClean="0"/>
              <a:t>добротою</a:t>
            </a:r>
            <a:r>
              <a:rPr lang="ru-RU" dirty="0" smtClean="0"/>
              <a:t> поделись.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вместе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605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поведения на перемене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483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• бегать по коридорам и лестницам, вблизи оконных проёмов, стеклянных витрин и в других местах, не приспособленных для игр;</a:t>
            </a:r>
          </a:p>
          <a:p>
            <a:r>
              <a:rPr lang="ru-RU" sz="3600" dirty="0"/>
              <a:t>• перегибаться через перила, съезжать по перилам, толпиться на лестницах;</a:t>
            </a:r>
          </a:p>
          <a:p>
            <a:r>
              <a:rPr lang="ru-RU" sz="3600" dirty="0"/>
              <a:t>• грызть семечки;</a:t>
            </a:r>
          </a:p>
          <a:p>
            <a:r>
              <a:rPr lang="ru-RU" sz="3600" dirty="0"/>
              <a:t>• слушать плеер.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390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058137"/>
            <a:ext cx="864096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Кроме того, спускаясь и поднимаясь по лестнице, придерживайтесь правой стороны.</a:t>
            </a:r>
            <a:br>
              <a:rPr lang="ru-RU" sz="2300" dirty="0"/>
            </a:br>
            <a:r>
              <a:rPr lang="ru-RU" sz="2300" dirty="0"/>
              <a:t>Не обгоняйте учителей или взрослых, идущих по лестнице или по коридору, а если это необходимо сделать, то попросите разрешения пройти.</a:t>
            </a:r>
          </a:p>
          <a:p>
            <a:r>
              <a:rPr lang="ru-RU" sz="2300" dirty="0"/>
              <a:t>При встрече с учителями, работниками школы, родителями и другими взрослыми приостановитесь и поздоровайтесь.</a:t>
            </a:r>
          </a:p>
          <a:p>
            <a:r>
              <a:rPr lang="ru-RU" sz="2300" dirty="0"/>
              <a:t>Будьте осторожны, когда открываете и закрываете двери; не суйте руки в дверные проёмы, не балуйтесь и не хлопайте дверьми.</a:t>
            </a:r>
          </a:p>
          <a:p>
            <a:r>
              <a:rPr lang="ru-RU" sz="2300" dirty="0"/>
              <a:t>Посещая туалет, не задерживайтесь там без надобности; туалет — это не самое подходящее место для разговоров и общения с товарищами.</a:t>
            </a:r>
          </a:p>
          <a:p>
            <a:r>
              <a:rPr lang="ru-RU" sz="2300" dirty="0"/>
              <a:t>После посещения туалета не забывайте вымыть руки.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49282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56263" cy="4299004"/>
          </a:xfrm>
        </p:spPr>
        <p:txBody>
          <a:bodyPr/>
          <a:lstStyle/>
          <a:p>
            <a:r>
              <a:rPr lang="ru-RU" b="1" dirty="0"/>
              <a:t>Перемена</a:t>
            </a:r>
            <a:r>
              <a:rPr lang="ru-RU" dirty="0"/>
              <a:t> — это не только время для отдыха, но и возможность подготовиться к другому уроку.</a:t>
            </a:r>
          </a:p>
        </p:txBody>
      </p:sp>
    </p:spTree>
    <p:extLst>
      <p:ext uri="{BB962C8B-B14F-4D97-AF65-F5344CB8AC3E}">
        <p14:creationId xmlns:p14="http://schemas.microsoft.com/office/powerpoint/2010/main" val="137886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682" y="116632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• </a:t>
            </a:r>
            <a:r>
              <a:rPr lang="ru-RU" sz="2800" dirty="0"/>
              <a:t>Наведите чистоту и порядок на вашем рабочем месте: достаньте из портфеля всё необходимое для следующего урока, уберите всё лишнее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• Не забывайте заботиться о чистоте в школе. Если вы заметили мусор, уберите его.</a:t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• Если учитель попросит вас помочь подготовить класс к следующему уроку, не отказывайтесь. Будет очень хорошо и вежливо, если вы сами предложите такую помощь учителю (вытереть доску, раздать тетради, расставить стулья, сходить за книгами в библиотеку и т. п</a:t>
            </a:r>
            <a:r>
              <a:rPr lang="ru-RU" sz="2800" dirty="0" smtClean="0"/>
              <a:t>.).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419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94097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Если ваш класс дежурный, вы должны помочь учителю следить за соблюдением дисциплины во время перемен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• Во время перемены не бегайте по классу. Если учитель хочет проветрить класс и просит вас выйти, сделайте так, как вам говорят. Вам будет намного легче и приятнее заниматься в только что проветренном классе.</a:t>
            </a:r>
          </a:p>
          <a:p>
            <a:r>
              <a:rPr lang="ru-RU" sz="2800" dirty="0"/>
              <a:t>• Во время перемены не играйте и не бегайте с острыми предметами: ручками, карандашами, указкой, ножницами. Вы можете случайно поранить себя или одноклассников.</a:t>
            </a:r>
          </a:p>
          <a:p>
            <a:r>
              <a:rPr lang="ru-RU" sz="2800" dirty="0"/>
              <a:t>• Ни в коем случае не садитесь на подоконник, особенно тогда, когда окно открыто. Любое неосторожное движение может привести к печальным последствиям.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708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060848"/>
            <a:ext cx="799288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внимание!!!</a:t>
            </a:r>
            <a:endParaRPr lang="ru-RU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324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132856"/>
            <a:ext cx="6912768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640960" cy="1058644"/>
          </a:xfrm>
        </p:spPr>
        <p:txBody>
          <a:bodyPr/>
          <a:lstStyle/>
          <a:p>
            <a:r>
              <a:rPr lang="ru-RU" sz="5000" dirty="0" smtClean="0"/>
              <a:t>Каждый человек обязательно должен быть ВЕЖЛИВЫМ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109541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284984"/>
            <a:ext cx="7756263" cy="1054250"/>
          </a:xfrm>
        </p:spPr>
        <p:txBody>
          <a:bodyPr/>
          <a:lstStyle/>
          <a:p>
            <a:r>
              <a:rPr lang="ru-RU" dirty="0" smtClean="0"/>
              <a:t>Мы все знаем вежливые и добрые слова, но иногда забываем их использовать.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32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5"/>
            <a:ext cx="9144000" cy="683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13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56263" cy="3240360"/>
          </a:xfrm>
        </p:spPr>
        <p:txBody>
          <a:bodyPr/>
          <a:lstStyle/>
          <a:p>
            <a:r>
              <a:rPr lang="ru-RU" dirty="0" smtClean="0"/>
              <a:t>Давай все вспомним эти прекрасные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55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6263" cy="1054250"/>
          </a:xfrm>
        </p:spPr>
        <p:txBody>
          <a:bodyPr/>
          <a:lstStyle/>
          <a:p>
            <a:r>
              <a:rPr lang="ru-RU" dirty="0" smtClean="0"/>
              <a:t>Доброе утро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4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dirty="0" smtClean="0"/>
              <a:t>Добрый день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80741" cy="53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1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Здравствуйте </a:t>
            </a:r>
            <a:endParaRPr lang="ru-RU" dirty="0"/>
          </a:p>
        </p:txBody>
      </p:sp>
      <p:pic>
        <p:nvPicPr>
          <p:cNvPr id="1026" name="Picture 2" descr="C:\Users\Druzinin\Desktop\Марина\2класс\для мероприятия\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68052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uzinin\Desktop\Марина\2класс\для мероприятия\14819484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7120"/>
            <a:ext cx="4098032" cy="27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1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990</TotalTime>
  <Words>416</Words>
  <Application>Microsoft Office PowerPoint</Application>
  <PresentationFormat>Экран (4:3)</PresentationFormat>
  <Paragraphs>61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Твердый переплет</vt:lpstr>
      <vt:lpstr>Вежливость и доброта!</vt:lpstr>
      <vt:lpstr>Все вместе </vt:lpstr>
      <vt:lpstr>Каждый человек обязательно должен быть ВЕЖЛИВЫМ</vt:lpstr>
      <vt:lpstr>Мы все знаем вежливые и добрые слова, но иногда забываем их использовать.</vt:lpstr>
      <vt:lpstr>Презентация PowerPoint</vt:lpstr>
      <vt:lpstr>Давай все вспомним эти прекрасные слова</vt:lpstr>
      <vt:lpstr>Доброе утро</vt:lpstr>
      <vt:lpstr>Добрый день</vt:lpstr>
      <vt:lpstr>Здравствуйте </vt:lpstr>
      <vt:lpstr>Спасибо </vt:lpstr>
      <vt:lpstr>Простите, извините… </vt:lpstr>
      <vt:lpstr>Доброго пути</vt:lpstr>
      <vt:lpstr>До свидания </vt:lpstr>
      <vt:lpstr>Вежливость – это умение вести себя так, чтобы другим было приятно  с тобой.</vt:lpstr>
      <vt:lpstr>Вежливый человек – доброжелательный, внимательный, скромный, отзывчивый, воспитанный.</vt:lpstr>
      <vt:lpstr>Правила вежливости</vt:lpstr>
      <vt:lpstr>Презентация PowerPoint</vt:lpstr>
      <vt:lpstr>Старайтесь быть вежливыми везде и всегда</vt:lpstr>
      <vt:lpstr>Правила поведения на перемене</vt:lpstr>
      <vt:lpstr>Правила поведения на перемене</vt:lpstr>
      <vt:lpstr>И еще…</vt:lpstr>
      <vt:lpstr>Перемена — это не только время для отдыха, но и возможность подготовиться к другому уроку.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Вежливость и доброта!</dc:title>
  <dc:creator>Druzinin</dc:creator>
  <cp:lastModifiedBy>Druzinin</cp:lastModifiedBy>
  <cp:revision>17</cp:revision>
  <dcterms:created xsi:type="dcterms:W3CDTF">2016-11-30T10:34:49Z</dcterms:created>
  <dcterms:modified xsi:type="dcterms:W3CDTF">2016-12-13T01:33:05Z</dcterms:modified>
</cp:coreProperties>
</file>