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61" r:id="rId6"/>
    <p:sldId id="267" r:id="rId7"/>
    <p:sldId id="266" r:id="rId8"/>
    <p:sldId id="260" r:id="rId9"/>
    <p:sldId id="258" r:id="rId10"/>
    <p:sldId id="271" r:id="rId11"/>
    <p:sldId id="268" r:id="rId12"/>
    <p:sldId id="270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30000">
              <a:schemeClr val="accent1">
                <a:tint val="66000"/>
                <a:satMod val="160000"/>
              </a:scheme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9DD1-7FE0-4F69-A3C0-F0C168273B25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F28-AE42-41FD-B29E-AD04CA2852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96195"/>
            <a:ext cx="8712968" cy="50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4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9DD1-7FE0-4F69-A3C0-F0C168273B25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F28-AE42-41FD-B29E-AD04CA2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64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9DD1-7FE0-4F69-A3C0-F0C168273B25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F28-AE42-41FD-B29E-AD04CA2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54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9DD1-7FE0-4F69-A3C0-F0C168273B25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F28-AE42-41FD-B29E-AD04CA2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55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9DD1-7FE0-4F69-A3C0-F0C168273B25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F28-AE42-41FD-B29E-AD04CA2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8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9DD1-7FE0-4F69-A3C0-F0C168273B25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F28-AE42-41FD-B29E-AD04CA2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27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9DD1-7FE0-4F69-A3C0-F0C168273B25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F28-AE42-41FD-B29E-AD04CA2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20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60000">
              <a:schemeClr val="accent1">
                <a:tint val="66000"/>
                <a:satMod val="160000"/>
              </a:scheme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9DD1-7FE0-4F69-A3C0-F0C168273B25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F28-AE42-41FD-B29E-AD04CA2852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60" y="4149080"/>
            <a:ext cx="278422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53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9DD1-7FE0-4F69-A3C0-F0C168273B25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F28-AE42-41FD-B29E-AD04CA2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80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9DD1-7FE0-4F69-A3C0-F0C168273B25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F28-AE42-41FD-B29E-AD04CA2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24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9DD1-7FE0-4F69-A3C0-F0C168273B25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F28-AE42-41FD-B29E-AD04CA2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1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9DD1-7FE0-4F69-A3C0-F0C168273B25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FFF28-AE42-41FD-B29E-AD04CA2852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yourpic.org/images/201405/y8hgmxani9.jpg" TargetMode="External"/><Relationship Id="rId13" Type="http://schemas.openxmlformats.org/officeDocument/2006/relationships/hyperlink" Target="http://img-fotki.yandex.ru/get/9113/200096112.17/0_b87e7_7c5a57a0_orig.jpg" TargetMode="External"/><Relationship Id="rId3" Type="http://schemas.openxmlformats.org/officeDocument/2006/relationships/hyperlink" Target="http://www.tapeciarnia.pl/tapety/normalne/185651_promienie_slonca_stokrotki.jpg" TargetMode="External"/><Relationship Id="rId7" Type="http://schemas.openxmlformats.org/officeDocument/2006/relationships/hyperlink" Target="http://www.mucbsprokopregion.ru/Ljba/Wirt_wist/o_lete/images/ugol_1.png" TargetMode="External"/><Relationship Id="rId12" Type="http://schemas.openxmlformats.org/officeDocument/2006/relationships/hyperlink" Target="http://www.wedding-magazine.ru/mode/interview/2664228_web.jpg" TargetMode="External"/><Relationship Id="rId2" Type="http://schemas.openxmlformats.org/officeDocument/2006/relationships/hyperlink" Target="http://st.stranamam.ru/data/cache/2013feb/14/18/7297012_9200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hocloud.com/images/2015/03/14/098_Camomile_2_chai_7b2d8.png" TargetMode="External"/><Relationship Id="rId11" Type="http://schemas.openxmlformats.org/officeDocument/2006/relationships/hyperlink" Target="http://www.tgl.ru/files/tinymce/den-semi2_file_1431493257.jpg" TargetMode="External"/><Relationship Id="rId5" Type="http://schemas.openxmlformats.org/officeDocument/2006/relationships/hyperlink" Target="http://gazeta-sb.ru/media/cache/02/b6/2c/92/02b62c927cf20ec3ba2db2fa5ea81510.jpg" TargetMode="External"/><Relationship Id="rId10" Type="http://schemas.openxmlformats.org/officeDocument/2006/relationships/hyperlink" Target="http://www.storyportal.ru/wp-content/uploads/2011/03/petr-i-fevronia-01-600x350.jpg" TargetMode="External"/><Relationship Id="rId4" Type="http://schemas.openxmlformats.org/officeDocument/2006/relationships/hyperlink" Target="http://www.matrony.ru/wp-content/uploads/2014/07/CHto-Bog-sochetal-chelovek-da-ne-razluchaet1-360x240.jpg" TargetMode="External"/><Relationship Id="rId9" Type="http://schemas.openxmlformats.org/officeDocument/2006/relationships/hyperlink" Target="http://ozersk74.com/uploads/posts/2013-09/1379312299_9000.jpg" TargetMode="External"/><Relationship Id="rId14" Type="http://schemas.openxmlformats.org/officeDocument/2006/relationships/hyperlink" Target="http://myrophores.ru/sites/default/files/news/petr_i_fevroniy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77" y="1196752"/>
            <a:ext cx="8072437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2383"/>
            <a:ext cx="2166113" cy="251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357826"/>
            <a:ext cx="5432648" cy="12736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Фёдорова Н.В., воспитатель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ГБОУ РО </a:t>
            </a: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Новошахтинская</a:t>
            </a:r>
            <a:r>
              <a:rPr lang="ru-RU" sz="2400" b="1" dirty="0" smtClean="0">
                <a:solidFill>
                  <a:schemeClr val="tx1"/>
                </a:solidFill>
              </a:rPr>
              <a:t> школа-интернат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99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na\Desktop\Вос.час День мемьи\для Семья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15074" cy="4661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332" y="404665"/>
            <a:ext cx="8229600" cy="32403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этот день принято обращаться с молитвами к Петру и его жене </a:t>
            </a:r>
            <a:r>
              <a:rPr lang="ru-RU" dirty="0" err="1"/>
              <a:t>Февронии</a:t>
            </a:r>
            <a:r>
              <a:rPr lang="ru-RU" dirty="0"/>
              <a:t> о семейном счастье.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День Петра и </a:t>
            </a:r>
            <a:r>
              <a:rPr lang="ru-RU" dirty="0" err="1"/>
              <a:t>Февронии</a:t>
            </a:r>
            <a:r>
              <a:rPr lang="ru-RU" dirty="0"/>
              <a:t> считается православным аналогом Дня святого Валентина. Влюбленные смогут поздравить друг друга в день любви, семьи и верности. </a:t>
            </a:r>
            <a:r>
              <a:rPr lang="ru-RU" dirty="0" smtClean="0"/>
              <a:t>Поздравления должны </a:t>
            </a:r>
            <a:r>
              <a:rPr lang="ru-RU" dirty="0"/>
              <a:t>быть искренними и трогательными.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5" t="4812" r="10182" b="11952"/>
          <a:stretch/>
        </p:blipFill>
        <p:spPr bwMode="auto">
          <a:xfrm>
            <a:off x="2673926" y="3501008"/>
            <a:ext cx="3794413" cy="297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Nina\Desktop\Вос.час День мемьи\для Семья\otnoshieniie_v_siemie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647825"/>
            <a:ext cx="4762500" cy="356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785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Вос.час День мемьи\для Семья\otnoshieniie_v_siemie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1"/>
            <a:ext cx="5715040" cy="342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http://st.stranamam.ru/data/cache/2013feb/14/18/7297012_92009.jpg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http://www.tapeciarnia.pl/tapety/normalne/185651_promienie_slonca_stokrotki.jpg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http://www.matrony.ru/wp-content/uploads/2014/07/CHto-Bog-sochetal-chelovek-da-ne-razluchaet1-360x240.jpg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http://gazeta-sb.ru/media/cache/02/b6/2c/92/02b62c927cf20ec3ba2db2fa5ea81510.jpg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http://imhocloud.com/images/2015/03/14/098_Camomile_2_chai_7b2d8.png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http://www.mucbsprokopregion.ru/Ljba/Wirt_wist/o_lete/images/ugol_1.png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upyourpic.org/images/201405/y8hgmxani9.jpg</a:t>
            </a:r>
            <a:endParaRPr lang="ru-RU" sz="1400" dirty="0" smtClean="0"/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ozersk74.com/uploads/posts/2013-09/1379312299_9000.jpg</a:t>
            </a:r>
            <a:endParaRPr lang="ru-RU" sz="1400" dirty="0" smtClean="0"/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www.storyportal.ru/wp-content/uploads/2011/03/petr-i-fevronia-01-600x350.jpg</a:t>
            </a:r>
            <a:endParaRPr lang="ru-RU" sz="1400" dirty="0" smtClean="0"/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www.tgl.ru/files/tinymce/den-semi2_file_1431493257.jpg</a:t>
            </a:r>
            <a:endParaRPr lang="ru-RU" sz="1400" dirty="0" smtClean="0"/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www.wedding-magazine.ru/mode/interview/2664228_web.jpg</a:t>
            </a:r>
            <a:endParaRPr lang="ru-RU" sz="1400" dirty="0" smtClean="0"/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img-fotki.yandex.ru/get/9113/200096112.17/0_b87e7_7c5a57a0_orig.jpg</a:t>
            </a:r>
            <a:endParaRPr lang="ru-RU" sz="1400" dirty="0" smtClean="0"/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myrophores.ru/sites/default/files/news/petr_i_fevroniya.jpg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631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15841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День семьи, любви и верности 8 июля </a:t>
            </a:r>
            <a:r>
              <a:rPr lang="ru-RU" dirty="0" smtClean="0"/>
              <a:t>отмечают </a:t>
            </a:r>
            <a:r>
              <a:rPr lang="ru-RU" dirty="0"/>
              <a:t>по всей России. </a:t>
            </a:r>
            <a:r>
              <a:rPr lang="ru-RU" dirty="0" smtClean="0"/>
              <a:t>Второе </a:t>
            </a:r>
            <a:r>
              <a:rPr lang="ru-RU" dirty="0"/>
              <a:t>название праздника - День Петра и </a:t>
            </a:r>
            <a:r>
              <a:rPr lang="ru-RU" dirty="0" err="1"/>
              <a:t>Февронии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4" y="2276872"/>
            <a:ext cx="4249737" cy="3243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163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33843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Мысль о праздновании Дня семьи появилась несколько лет тому назад у населения города Мурома (Владимирская область), где захоронены святой Петр и </a:t>
            </a:r>
            <a:r>
              <a:rPr lang="ru-RU" dirty="0" err="1"/>
              <a:t>Феврония</a:t>
            </a:r>
            <a:r>
              <a:rPr lang="ru-RU" dirty="0"/>
              <a:t>, являющиеся покровителями христианского брака. Эту пару считают образцом супружеской верности, семейного счастья, взаимной любви.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99184" y="4090166"/>
            <a:ext cx="3645024" cy="2430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823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316835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Легенда </a:t>
            </a:r>
            <a:r>
              <a:rPr lang="ru-RU" dirty="0"/>
              <a:t>рассказывает о том, что они скончались даже в один день - 25 июня 1228 года. Несмотря на то, что их захоронили в разных местах, они чудом оказались в одном гробу. Мощи этих удивительных людей хранятся в Свято-Троицком монастыре в городе Муроме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6871"/>
            <a:ext cx="4629894" cy="2903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90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4680520" cy="58326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Петр </a:t>
            </a:r>
            <a:r>
              <a:rPr lang="ru-RU" dirty="0"/>
              <a:t>и </a:t>
            </a:r>
            <a:r>
              <a:rPr lang="ru-RU" dirty="0" err="1" smtClean="0"/>
              <a:t>Феврония</a:t>
            </a:r>
            <a:r>
              <a:rPr lang="ru-RU" dirty="0" smtClean="0"/>
              <a:t> проживали </a:t>
            </a:r>
            <a:r>
              <a:rPr lang="ru-RU" dirty="0"/>
              <a:t>в 13 веке в городе </a:t>
            </a:r>
            <a:r>
              <a:rPr lang="ru-RU" dirty="0" smtClean="0"/>
              <a:t>Муроме и </a:t>
            </a:r>
            <a:r>
              <a:rPr lang="ru-RU" dirty="0"/>
              <a:t>были образцом настоящей крепкой любви и семейного благополучия. Жили они долго и счастливо и как все привыкли говорить, умерли в один день. Да именно от них возникла такая фраза.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2" y="908720"/>
            <a:ext cx="3137003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166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360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В город </a:t>
            </a:r>
            <a:r>
              <a:rPr lang="ru-RU" dirty="0"/>
              <a:t>Муром, а именно в Свято-Троицкий женский монастырь приезжают многие семейные пары и одинокие люди, дабы приклонится к мощам Святых и попросить о помощи найти свою любовь или сохранить свои отношения. И что самое удивительное, некогда не имеющие семейные пары детей, теперь рождали здоровых и счастливых малышей. В монастыре даже книгу ведут, куда записывают все чудесные исцеления. А ведь главное здесь – ВЕРА!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4585692" cy="2674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878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332656"/>
            <a:ext cx="8229600" cy="33123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Днем </a:t>
            </a:r>
            <a:r>
              <a:rPr lang="ru-RU" dirty="0"/>
              <a:t>памяти этих святых признана дата 8 июля. Именно к этому дню, в честь семейного праздника, семьям вручается особая медаль, выполненная в форме ромашки – нежного и трепетного цветка, символа семейного благополучия. Каждая счастливая семья с радостью встречает этот праздник у себя дома.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49010"/>
            <a:ext cx="4032448" cy="2688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253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1168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России день семьи любви и верности, принято праздновать свадьбы или делать помолвки. Тем самым вы оберегаете семью от разрушения.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71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809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229600" cy="2087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Символ </a:t>
            </a:r>
            <a:r>
              <a:rPr lang="ru-RU" dirty="0"/>
              <a:t>праздника – ромашку – придумала жена Дмитрия Медведева Светлана, которая одной из первых выступила за возрождение праздника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884632" cy="3046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5500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388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семьи, любви и верности: история праздника</dc:title>
  <dc:creator>Ольга</dc:creator>
  <cp:lastModifiedBy>Nina</cp:lastModifiedBy>
  <cp:revision>28</cp:revision>
  <dcterms:created xsi:type="dcterms:W3CDTF">2015-06-23T10:39:09Z</dcterms:created>
  <dcterms:modified xsi:type="dcterms:W3CDTF">2018-05-14T20:02:21Z</dcterms:modified>
</cp:coreProperties>
</file>