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4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65" r:id="rId14"/>
    <p:sldId id="270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41583-A78D-456F-81EF-7D7A33674D44}" type="datetimeFigureOut">
              <a:rPr lang="ru-RU" smtClean="0"/>
              <a:t>23.01.2013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4DEC1-914F-401D-8298-760B5C4E7F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63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0BCACC6-E3D6-499C-9238-2A03FA6EBC51}" type="datetimeFigureOut">
              <a:rPr lang="ru-RU" smtClean="0"/>
              <a:t>23.01.2013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CCF0-9A43-461C-ADCD-C6DCE98E0C0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ACC6-E3D6-499C-9238-2A03FA6EBC51}" type="datetimeFigureOut">
              <a:rPr lang="ru-RU" smtClean="0"/>
              <a:t>23.01.2013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CCF0-9A43-461C-ADCD-C6DCE98E0C0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ACC6-E3D6-499C-9238-2A03FA6EBC51}" type="datetimeFigureOut">
              <a:rPr lang="ru-RU" smtClean="0"/>
              <a:t>23.01.2013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CCF0-9A43-461C-ADCD-C6DCE98E0C0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ACC6-E3D6-499C-9238-2A03FA6EBC51}" type="datetimeFigureOut">
              <a:rPr lang="ru-RU" smtClean="0"/>
              <a:t>23.01.2013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CCF0-9A43-461C-ADCD-C6DCE98E0C0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ACC6-E3D6-499C-9238-2A03FA6EBC51}" type="datetimeFigureOut">
              <a:rPr lang="ru-RU" smtClean="0"/>
              <a:t>23.01.2013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CCF0-9A43-461C-ADCD-C6DCE98E0C0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ACC6-E3D6-499C-9238-2A03FA6EBC51}" type="datetimeFigureOut">
              <a:rPr lang="ru-RU" smtClean="0"/>
              <a:t>23.01.2013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CCF0-9A43-461C-ADCD-C6DCE98E0C0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ACC6-E3D6-499C-9238-2A03FA6EBC51}" type="datetimeFigureOut">
              <a:rPr lang="ru-RU" smtClean="0"/>
              <a:t>23.01.2013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CCF0-9A43-461C-ADCD-C6DCE98E0C0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ACC6-E3D6-499C-9238-2A03FA6EBC51}" type="datetimeFigureOut">
              <a:rPr lang="ru-RU" smtClean="0"/>
              <a:t>23.01.2013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CCF0-9A43-461C-ADCD-C6DCE98E0C0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ACC6-E3D6-499C-9238-2A03FA6EBC51}" type="datetimeFigureOut">
              <a:rPr lang="ru-RU" smtClean="0"/>
              <a:t>23.01.2013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CCF0-9A43-461C-ADCD-C6DCE98E0C0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ACC6-E3D6-499C-9238-2A03FA6EBC51}" type="datetimeFigureOut">
              <a:rPr lang="ru-RU" smtClean="0"/>
              <a:t>23.01.2013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CCF0-9A43-461C-ADCD-C6DCE98E0C0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ACC6-E3D6-499C-9238-2A03FA6EBC51}" type="datetimeFigureOut">
              <a:rPr lang="ru-RU" smtClean="0"/>
              <a:t>23.01.2013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CCF0-9A43-461C-ADCD-C6DCE98E0C0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0BCACC6-E3D6-499C-9238-2A03FA6EBC51}" type="datetimeFigureOut">
              <a:rPr lang="ru-RU" smtClean="0"/>
              <a:t>23.01.2013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4CDCCF0-9A43-461C-ADCD-C6DCE98E0C04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Чеченская республика</a:t>
            </a:r>
            <a:endParaRPr lang="ru-RU" b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МКОУ «Монастырщинская СОШ»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87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173">
        <p14:reveal/>
      </p:transition>
    </mc:Choice>
    <mc:Fallback>
      <p:transition spd="slow" advTm="101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85875"/>
            <a:ext cx="684076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8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1521">
        <p:blinds dir="vert"/>
      </p:transition>
    </mc:Choice>
    <mc:Fallback>
      <p:transition spd="slow" advTm="11521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712879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25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28">
        <p14:ferris dir="l"/>
      </p:transition>
    </mc:Choice>
    <mc:Fallback>
      <p:transition spd="slow" advTm="115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669674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00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804">
        <p14:ripple/>
      </p:transition>
    </mc:Choice>
    <mc:Fallback>
      <p:transition spd="slow" advTm="108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698477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77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1107">
        <p14:prism isContent="1" isInverted="1"/>
      </p:transition>
    </mc:Choice>
    <mc:Fallback>
      <p:transition spd="slow" advTm="111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6840759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10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999">
        <p14:shred/>
      </p:transition>
    </mc:Choice>
    <mc:Fallback>
      <p:transition spd="slow" advTm="59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Хамзаева Лаура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2013</a:t>
            </a:r>
            <a:r>
              <a:rPr lang="ru-RU" sz="1600" dirty="0" smtClean="0"/>
              <a:t>год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Презентацию подготовила </a:t>
            </a:r>
          </a:p>
          <a:p>
            <a:r>
              <a:rPr lang="ru-RU" sz="2800" dirty="0" smtClean="0"/>
              <a:t>ученица </a:t>
            </a:r>
            <a:endParaRPr lang="ru-RU" sz="2800" dirty="0"/>
          </a:p>
          <a:p>
            <a:r>
              <a:rPr lang="ru-RU" sz="2800" dirty="0" smtClean="0"/>
              <a:t> МКОУ «Монастырщинская СОШ»</a:t>
            </a:r>
          </a:p>
        </p:txBody>
      </p:sp>
    </p:spTree>
    <p:extLst>
      <p:ext uri="{BB962C8B-B14F-4D97-AF65-F5344CB8AC3E}">
        <p14:creationId xmlns:p14="http://schemas.microsoft.com/office/powerpoint/2010/main" val="204884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885">
        <p:dissolve/>
      </p:transition>
    </mc:Choice>
    <mc:Fallback>
      <p:transition spd="slow" advTm="6885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68760"/>
            <a:ext cx="626469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29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56873">
        <p14:reveal/>
      </p:transition>
    </mc:Choice>
    <mc:Fallback>
      <p:transition spd="slow" advTm="1568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Флаг чеченской республики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20888"/>
            <a:ext cx="6192688" cy="3168352"/>
          </a:xfrm>
        </p:spPr>
      </p:pic>
    </p:spTree>
    <p:extLst>
      <p:ext uri="{BB962C8B-B14F-4D97-AF65-F5344CB8AC3E}">
        <p14:creationId xmlns:p14="http://schemas.microsoft.com/office/powerpoint/2010/main" val="177925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240">
        <p14:reveal/>
      </p:transition>
    </mc:Choice>
    <mc:Fallback>
      <p:transition spd="slow" advTm="32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Территория Чеченской республики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089" y="2438400"/>
            <a:ext cx="3017821" cy="3048000"/>
          </a:xfrm>
        </p:spPr>
      </p:pic>
    </p:spTree>
    <p:extLst>
      <p:ext uri="{BB962C8B-B14F-4D97-AF65-F5344CB8AC3E}">
        <p14:creationId xmlns:p14="http://schemas.microsoft.com/office/powerpoint/2010/main" val="3420414156"/>
      </p:ext>
    </p:extLst>
  </p:cSld>
  <p:clrMapOvr>
    <a:masterClrMapping/>
  </p:clrMapOvr>
  <p:transition spd="slow" advTm="3544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633670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5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11230">
        <p14:switch dir="r"/>
      </p:transition>
    </mc:Choice>
    <mc:Fallback>
      <p:transition spd="slow" advTm="112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720080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97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74">
        <p14:prism isContent="1"/>
      </p:transition>
    </mc:Choice>
    <mc:Fallback>
      <p:transition spd="slow" advTm="115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6840760" cy="432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43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1931">
        <p14:gallery dir="l"/>
      </p:transition>
    </mc:Choice>
    <mc:Fallback>
      <p:transition spd="slow" advTm="119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705678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84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1340">
        <p14:flip dir="r"/>
      </p:transition>
    </mc:Choice>
    <mc:Fallback>
      <p:transition spd="slow" advTm="113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43000"/>
            <a:ext cx="446449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50604"/>
      </p:ext>
    </p:extLst>
  </p:cSld>
  <p:clrMapOvr>
    <a:masterClrMapping/>
  </p:clrMapOvr>
  <p:transition spd="slow" advTm="11917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43000"/>
            <a:ext cx="669674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23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831">
        <p:dissolve/>
      </p:transition>
    </mc:Choice>
    <mc:Fallback>
      <p:transition spd="slow" advTm="10831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64</TotalTime>
  <Words>28</Words>
  <Application>Microsoft Office PowerPoint</Application>
  <PresentationFormat>Экран (4:3)</PresentationFormat>
  <Paragraphs>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Кутюр</vt:lpstr>
      <vt:lpstr>Чеченская республика</vt:lpstr>
      <vt:lpstr>Флаг чеченской республики</vt:lpstr>
      <vt:lpstr>Территория Чеченской республики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Хамзаева Лаура  2013год</vt:lpstr>
      <vt:lpstr>Спасибо за внимание!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Чеченская республика</dc:title>
  <dc:creator>Admin</dc:creator>
  <cp:lastModifiedBy>Admin</cp:lastModifiedBy>
  <cp:revision>11</cp:revision>
  <dcterms:created xsi:type="dcterms:W3CDTF">2013-01-20T16:09:50Z</dcterms:created>
  <dcterms:modified xsi:type="dcterms:W3CDTF">2013-01-23T03:26:58Z</dcterms:modified>
</cp:coreProperties>
</file>