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44000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831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81575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Заслуги перед отечеством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79512" y="1556792"/>
            <a:ext cx="8514322" cy="5400600"/>
          </a:xfrm>
        </p:spPr>
        <p:txBody>
          <a:bodyPr>
            <a:normAutofit/>
          </a:bodyPr>
          <a:lstStyle/>
          <a:p>
            <a:pPr algn="l"/>
            <a:r>
              <a:rPr lang="ru-RU" dirty="0">
                <a:latin typeface="Times New Roman" pitchFamily="18" charset="0"/>
                <a:cs typeface="Times New Roman" pitchFamily="18" charset="0"/>
              </a:rPr>
              <a:t>К 60-летию со дня рождения удостоен ордена Трудового Красного Знамени за заслуги в развитии советской филологической науки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Поездка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Болгарию для научной работы, затем — в Германию на заседание постоянной Эдиционно-текстологической комиссии Международного комитета славистов.</a:t>
            </a:r>
          </a:p>
        </p:txBody>
      </p:sp>
    </p:spTree>
    <p:extLst>
      <p:ext uri="{BB962C8B-B14F-4D97-AF65-F5344CB8AC3E}">
        <p14:creationId xmlns:p14="http://schemas.microsoft.com/office/powerpoint/2010/main" val="2009718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815751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Вклад в историю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7504" y="1556792"/>
            <a:ext cx="9368546" cy="5760640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1967 году избран почётным доктором Оксфордского университета (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Великобритания). </a:t>
            </a:r>
          </a:p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этом же году участвовал в Генеральной ассамблее и научном симпозиуме Совета по истории и философии ЮНЕСКО в Румынии, издал книгу «Поэтика древнерусской литературы».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l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Стал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членом Совета Ленинградского городского отделения Всероссийского общества охраны памятников истории и культуры, а также членом его Центрального совета.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С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1982 года — член Президиума Центрального совета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ВООПиК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По 1986 год оставался членом Учёного совета Ленинградского отделения Института истории СССР АН СССР, член редколлегии и соавтор издававшейся ЛОИИ «Краткой истории СССР».</a:t>
            </a:r>
          </a:p>
        </p:txBody>
      </p:sp>
    </p:spTree>
    <p:extLst>
      <p:ext uri="{BB962C8B-B14F-4D97-AF65-F5344CB8AC3E}">
        <p14:creationId xmlns:p14="http://schemas.microsoft.com/office/powerpoint/2010/main" val="4246804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671735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Признание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79512" y="1124744"/>
            <a:ext cx="3888432" cy="5184576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1968 году избран членом-корреспондентом Австрийской академии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наук. </a:t>
            </a:r>
          </a:p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1969 году Д. С. Лихачёву присуждена Государственная премия СССР за научный труд «Поэтика древнерусской литературы».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96752"/>
            <a:ext cx="4256472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1104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7544" y="620688"/>
            <a:ext cx="8442314" cy="5976664"/>
          </a:xfrm>
        </p:spPr>
        <p:txBody>
          <a:bodyPr>
            <a:noAutofit/>
          </a:bodyPr>
          <a:lstStyle/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1970 году Дмитрий Сергеевич избран действительным членом Академии наук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СССР </a:t>
            </a:r>
          </a:p>
          <a:p>
            <a:pPr algn="l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1971 году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награждён дипломом 1 степени Всесоюзного общества «Знание» за книгу «Человек в литературе Древней Руси», получил степень почётного доктора наук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Эдинбургского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университета (Великобритания), стал председателем редколлегии серии АН СССР «Литературные памятники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580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1520" y="1124744"/>
            <a:ext cx="4032448" cy="5615046"/>
          </a:xfrm>
        </p:spPr>
        <p:txBody>
          <a:bodyPr>
            <a:normAutofit/>
          </a:bodyPr>
          <a:lstStyle/>
          <a:p>
            <a:pPr algn="l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Президиумом АН СССР присуждена премия имени В. Г. Белинского за книгу «„Слово о полку Игореве“ и культура его времени».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11066"/>
            <a:ext cx="4464496" cy="6528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4967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64088" y="1052736"/>
            <a:ext cx="3456384" cy="5616624"/>
          </a:xfrm>
        </p:spPr>
        <p:txBody>
          <a:bodyPr>
            <a:no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Присвоено звание первого Почётного гражданина Санкт-Петербурга решением Санкт-Петербургского Совета народных депутатов.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4176464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0335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Последние годы жизни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Д.С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Лихачев  скончался                          30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сентября 1999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года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Санкт-Петербурге на 93-м году жизни.</a:t>
            </a:r>
          </a:p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Похоронен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кладбище в Комарово.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Памятник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могиле учёного выполнил известный скульптор В. С.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Васильковский.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9" y="1340768"/>
            <a:ext cx="4464494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2902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959767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Источники:</a:t>
            </a:r>
            <a:endParaRPr lang="ru-RU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23528" y="1556792"/>
            <a:ext cx="8370306" cy="5472608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Академик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Д. С. Лихачев (к 100-летию со дня рождения):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библиографический указатель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Абакан,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2006</a:t>
            </a:r>
          </a:p>
          <a:p>
            <a:pPr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Алейников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О. Ю. Живя главной жизнью [100 лет Д. С. Лихачеву] // Филологические записки / Воронежский государственный университет. — 2006. — № 25. — С. 6-13.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Васильев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В. И. Д. С. Лихачев и книга: из истории академического книгоиздания. 2-е изд. М., 2008;</a:t>
            </a:r>
          </a:p>
          <a:p>
            <a:pPr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Дмитриев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Л. А., Пиотровский Б. Б., Шмидт С. О., Янин В. Л. 80-летие академика Д. С. Лихачева // Вопросы истории. — 1986. — №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11.</a:t>
            </a:r>
          </a:p>
          <a:p>
            <a:pPr algn="l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Дмитриев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Л. А., Творогов О. В. Лихачев Дмитрий Сергеевич // Энциклопедия «Слова о полку Игореве»: В 5 т. — СПб.: Дмитрий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Буланин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1995. Т. 3. К—О. — 1995. — С. 172—177.</a:t>
            </a:r>
          </a:p>
          <a:p>
            <a:pPr algn="l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Дмитрий Сергеевич Лихачев. М.: Наука, 1966 (Материалы к биобиблиографии учёных СССР. Сер. литературы и языка.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Вып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7).</a:t>
            </a:r>
          </a:p>
          <a:p>
            <a:pPr algn="l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Дмитрий Сергеевич Лихачев. 2-е изд. М.: Наука, 1977 (Материалы к биобиблиографии учёных СССР. Сер. литературы и языка.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Вып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11).</a:t>
            </a:r>
          </a:p>
          <a:p>
            <a:pPr algn="l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Дмитрий Сергеевич Лихачев. 3-е изд. М.: Наука,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1989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175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648072"/>
          </a:xfrm>
        </p:spPr>
        <p:txBody>
          <a:bodyPr>
            <a:noAutofit/>
          </a:bodyPr>
          <a:lstStyle/>
          <a:p>
            <a:pPr algn="ctr"/>
            <a:r>
              <a:rPr lang="ru-RU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Детство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517232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Родился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(28) ноября 1906 года в семье инженера-электрика Сергея Михайловича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Лихачёва.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Жили Лихачёвы скромно, но находили возможности не отказываться от своего увлечения — регулярных посещений Мариинского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театра.  Летом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снимали дачу в Куоккале, где Дмитрий приобщился к среде артистической молодежи.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1914 году он поступил в гимназию, впоследствии сменил несколько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школ.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847664"/>
            <a:ext cx="2232248" cy="2821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055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Юность</a:t>
            </a:r>
            <a:endParaRPr lang="ru-RU" sz="6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46237"/>
            <a:ext cx="3322712" cy="4526280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1923—1928 годах — студент романо-германской и славяно-русской секции отделения языкознания и литературы факультета общественных наук Петроградского государственного университета.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84784"/>
            <a:ext cx="3816424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880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087232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Студенческие годы</a:t>
            </a:r>
            <a:endParaRPr lang="ru-RU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400600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8 февраля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1928 года арестован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 участие в студенческом кружке «Космическая академия наук», где незадолго до ареста сделал доклад о старой русской орфографии, «попранной и искажённой врагом Церкви Христовой и народа российского»; осуждён на 5 лет за контрреволюционную деятельность.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До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ноября 1931 года политзаключённый в Соловецком лагере особого назначения. Во время отбывания наказания опубликовал в местной газете первую научную работу «Картёжные игры уголовников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1929 года до перевода на материк работал сотрудником криминологического кабинета, где занимался розыском беглых малолетних из числа ссыльных или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осуждённых.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ноябре 1931 года переведён из Соловецкого лагеря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Белбалтлаг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работал счетоводом и железнодорожным диспетчером на строительстве Беломорско-Балтийского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канала.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32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743743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Литературная деятельность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23528" y="1268760"/>
            <a:ext cx="8370306" cy="5544616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В 1932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Лихачёв  досрочно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был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освобожден, причем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«с красной полосой» — то есть с удостоверением о том, что он — ударник строительства Беломорско-Балтийского канала, и это удостоверение давало ему право проживать где угодно. Он вернулся в Ленинград, работал корректором в издательстве Академии наук (получить более серьезную работу мешало наличие судимости).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1938-м стараниями руководителей Академии наук СССР с Лихачёва была снята судимость. Тогда Дмитрий Сергеевич поступил на работу в Институт русской литературы АН СССР (Пушкинский Дом).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июне 1941-го защитил кандидатскую диссертацию по теме «Новгородские летописные своды XII века».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В 1947 –м защитил  Докторскую диссертацию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11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10317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Научная деятельность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23528" y="1484784"/>
            <a:ext cx="8370306" cy="5040560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1946 году получил звание доцента. В том же году награждён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Медалью</a:t>
            </a:r>
          </a:p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«За доблестный труд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Великой Отечественной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войне». </a:t>
            </a:r>
          </a:p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1947 году защитил диссертацию на соискание учёной степени доктора филологических наук «Очерки по истории литературных форм летописания XI—XVI вв.».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книге «Русские летописи и их культурно-историческое значение» (1947) вслед за Н. К. Никольским Лихачёв выводил начало русского летописания из западнославянского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мораво-паннонского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источника, названного им «Сказанием о первоначальном распространении христианства на Руси». Создание новгородский свода князя Всеволода, впервые выделенного Шахматовым, Лихачёв предложил датировать до 1132 года — года первого изгнания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Всеволода.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13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95976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Послевоенные годы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7544" y="1484784"/>
            <a:ext cx="3473762" cy="5328592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1951 году утверждён в звании профессора и до 1953 годах — профессор Ленинградского государственного университета. </a:t>
            </a:r>
          </a:p>
          <a:p>
            <a:pPr algn="l"/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 историческом факультете ЛГУ читал спецкурсы «История русского летописания», «Палеография», «История культуры Древней Руси     </a:t>
            </a:r>
          </a:p>
          <a:p>
            <a:pPr algn="l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1952 году получил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Сталинскую премию второй степени за участие в коллективном труде «История культуры Древней Руси»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276529"/>
            <a:ext cx="4248472" cy="5352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8505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887759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Поэтическое творчество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9552" y="1268760"/>
            <a:ext cx="8154282" cy="5589240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1953 году избран членом-корреспондентом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Академии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наук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СССР.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том же году опубликовал статьи «Народное поэтическое творчество времени расцвета древнерусского раннефеодального государства (X—XI вв.)» и «Народное поэтическое творчество в годы феодальной раздробленности Руси — до татаро-монгольского нашествия (XII — начало XIII в.)» в коллективном труде «Русское народное поэтическое творчество».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С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1955 года — член бюро Отделения литературы и языка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АН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l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1956 — член Археографической комиссии АН СССР. С </a:t>
            </a:r>
          </a:p>
          <a:p>
            <a:pPr algn="l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1974 года — член бюро Археографической комиссии.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412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10317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Общественная деятельность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8442314" cy="5256584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1956 года — член Союза писателей СССР (Секция критики). </a:t>
            </a: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l"/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   С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1992 — член Союза писателей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Санкт-Петербурга</a:t>
            </a:r>
          </a:p>
          <a:p>
            <a:pPr algn="l"/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algn="l"/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   В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1958 году впервые выехал за рубеж в Болгарию для работы в рукописных хранилищах. Результаты этой работы учёный изложил в докладе «Некоторые задачи изучения второго южнославянского влияния в России», на IV Международном съезде славистов в Москве.</a:t>
            </a:r>
          </a:p>
          <a:p>
            <a:pPr algn="l"/>
            <a:endParaRPr lang="ru-RU" sz="96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   С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1958 по 1973 годы — заместитель председателя постоянной Эдиционно-текстологической комиссии Международного комитета славистов, а с 1959 года — член Учёного совета Музея древнерусского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искусства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40637925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299</TotalTime>
  <Words>1211</Words>
  <Application>Microsoft Office PowerPoint</Application>
  <PresentationFormat>Экран (4:3)</PresentationFormat>
  <Paragraphs>75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Литейная</vt:lpstr>
      <vt:lpstr>Презентация PowerPoint</vt:lpstr>
      <vt:lpstr>Детство</vt:lpstr>
      <vt:lpstr>Юность</vt:lpstr>
      <vt:lpstr>Студенческие годы</vt:lpstr>
      <vt:lpstr>Литературная деятельность</vt:lpstr>
      <vt:lpstr>Научная деятельность</vt:lpstr>
      <vt:lpstr>Послевоенные годы</vt:lpstr>
      <vt:lpstr>Поэтическое творчество</vt:lpstr>
      <vt:lpstr>Общественная деятельность</vt:lpstr>
      <vt:lpstr>Заслуги перед отечеством</vt:lpstr>
      <vt:lpstr>Вклад в историю</vt:lpstr>
      <vt:lpstr>Признание</vt:lpstr>
      <vt:lpstr>Презентация PowerPoint</vt:lpstr>
      <vt:lpstr>Презентация PowerPoint</vt:lpstr>
      <vt:lpstr>Презентация PowerPoint</vt:lpstr>
      <vt:lpstr>Последние годы жизни</vt:lpstr>
      <vt:lpstr>Источники: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Дмитрий Сергеевич Лихачёв                  1906 —1999 </dc:title>
  <dc:creator>User</dc:creator>
  <cp:lastModifiedBy>User</cp:lastModifiedBy>
  <cp:revision>15</cp:revision>
  <dcterms:created xsi:type="dcterms:W3CDTF">2021-02-02T03:23:37Z</dcterms:created>
  <dcterms:modified xsi:type="dcterms:W3CDTF">2021-02-02T08:34:58Z</dcterms:modified>
</cp:coreProperties>
</file>