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71" r:id="rId4"/>
    <p:sldId id="263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4" r:id="rId13"/>
    <p:sldId id="272" r:id="rId14"/>
    <p:sldId id="273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314-66E5-4492-AA72-316D0CBFD17A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F82E-632F-48A1-AE3B-D4C900BFE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314-66E5-4492-AA72-316D0CBFD17A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F82E-632F-48A1-AE3B-D4C900BFE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314-66E5-4492-AA72-316D0CBFD17A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F82E-632F-48A1-AE3B-D4C900BFE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314-66E5-4492-AA72-316D0CBFD17A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F82E-632F-48A1-AE3B-D4C900BFE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314-66E5-4492-AA72-316D0CBFD17A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F82E-632F-48A1-AE3B-D4C900BFE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314-66E5-4492-AA72-316D0CBFD17A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F82E-632F-48A1-AE3B-D4C900BFE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314-66E5-4492-AA72-316D0CBFD17A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F82E-632F-48A1-AE3B-D4C900BFE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314-66E5-4492-AA72-316D0CBFD17A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F82E-632F-48A1-AE3B-D4C900BFE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314-66E5-4492-AA72-316D0CBFD17A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F82E-632F-48A1-AE3B-D4C900BFE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314-66E5-4492-AA72-316D0CBFD17A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F82E-632F-48A1-AE3B-D4C900BFE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314-66E5-4492-AA72-316D0CBFD17A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F82E-632F-48A1-AE3B-D4C900BFE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CD314-66E5-4492-AA72-316D0CBFD17A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F82E-632F-48A1-AE3B-D4C900BFE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428737"/>
            <a:ext cx="77724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Безопасность на уроках профильного труда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14818"/>
            <a:ext cx="8258188" cy="178595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учитель профильного труда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КОУ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Калачинская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адаптивная школа-интернат»</a:t>
            </a:r>
          </a:p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Дурандина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С.В.</a:t>
            </a:r>
          </a:p>
          <a:p>
            <a:pPr algn="r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Калачинск, 2022 г.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496" y="2928934"/>
            <a:ext cx="1075772" cy="11430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8" cy="594044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Работай утюгом на гладильной доске или на специально отведенном месте.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Ставь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утюг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специальную подставку или пятку утюга.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348"/>
          <a:stretch>
            <a:fillRect/>
          </a:stretch>
        </p:blipFill>
        <p:spPr>
          <a:xfrm>
            <a:off x="5715008" y="285728"/>
            <a:ext cx="3033456" cy="3143272"/>
          </a:xfrm>
        </p:spPr>
      </p:pic>
      <p:pic>
        <p:nvPicPr>
          <p:cNvPr id="5" name="Содержимое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5074" y="3487042"/>
            <a:ext cx="2769273" cy="294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0093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50710" cy="1740162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Правила техники безопасности при работе на швейной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машине</a:t>
            </a:r>
            <a:r>
              <a:rPr lang="ru-RU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57200" y="6857999"/>
            <a:ext cx="8686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6313" y="2527046"/>
            <a:ext cx="3571901" cy="284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482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78132" cy="285752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Перед началом работы убери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платформы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швейной машины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посторонние предметы (ножницы, наперстки, отвертки и др.),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прочно  ли закреплена игла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лапка.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6380" y="2714621"/>
            <a:ext cx="3136778" cy="3286148"/>
          </a:xfrm>
        </p:spPr>
      </p:pic>
    </p:spTree>
    <p:extLst>
      <p:ext uri="{BB962C8B-B14F-4D97-AF65-F5344CB8AC3E}">
        <p14:creationId xmlns:p14="http://schemas.microsoft.com/office/powerpoint/2010/main" xmlns="" val="1814226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34" y="428604"/>
            <a:ext cx="3286148" cy="4214359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1934" y="3357562"/>
            <a:ext cx="4734965" cy="318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7040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Правила техники безопасности при работе на швейной машине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Перед шитьем проверь, не остались ли в изделии булавки или иголки.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время работы не наклоняйся к движущимся частям машины.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Правила безопасной работы швейной иглой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2000240"/>
            <a:ext cx="7481590" cy="3786214"/>
          </a:xfrm>
        </p:spPr>
        <p:txBody>
          <a:bodyPr>
            <a:normAutofit fontScale="85000" lnSpcReduction="10000"/>
          </a:bodyPr>
          <a:lstStyle/>
          <a:p>
            <a:pPr marL="514350" lvl="0" indent="-514350" algn="just">
              <a:buClrTx/>
              <a:buSzTx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Храни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иглу 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игольнице.</a:t>
            </a:r>
          </a:p>
          <a:p>
            <a:pPr marL="514350" lvl="0" indent="-514350" algn="just">
              <a:buClrTx/>
              <a:buSzTx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 после работы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проверяй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количество игл 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булавок.</a:t>
            </a:r>
          </a:p>
          <a:p>
            <a:pPr marL="514350" lvl="0" indent="-514350" algn="just">
              <a:buClrTx/>
              <a:buSzTx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Передавай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иглу только в игольнице и с ниткой.  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ClrTx/>
              <a:buSzTx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 втыкай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иглу 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одежду.</a:t>
            </a:r>
          </a:p>
          <a:p>
            <a:pPr marL="514350" lvl="0" indent="-514350" algn="just">
              <a:buClrTx/>
              <a:buSzTx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 оставляй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иглу без нитки. 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ClrTx/>
              <a:buSzTx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время работы с иглой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будь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предельно внимательным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>
              <a:buClrTx/>
              <a:buSzTx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 работай ржавыми иглами и булавками.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152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285992"/>
            <a:ext cx="8215370" cy="4000528"/>
          </a:xfrm>
        </p:spPr>
        <p:txBody>
          <a:bodyPr>
            <a:noAutofit/>
          </a:bodyPr>
          <a:lstStyle/>
          <a:p>
            <a:pPr marL="550926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Приходить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занятия за 5 минут до звонка.</a:t>
            </a:r>
          </a:p>
          <a:p>
            <a:pPr marL="550926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Входить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кабинет только с разрешения учителя.</a:t>
            </a:r>
          </a:p>
          <a:p>
            <a:pPr marL="550926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3.Сидеть на закрепленных местах, не вставать без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разрешения учителя.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4.Соблюдать правила техники безопасности и санитарно-гигиенические требования.</a:t>
            </a:r>
          </a:p>
          <a:p>
            <a:pPr marL="550926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5.Бережно относиться к оборудованию и инструментам.</a:t>
            </a:r>
          </a:p>
          <a:p>
            <a:pPr marL="550926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Не отвлекаться и не разговаривать во время работы.</a:t>
            </a:r>
          </a:p>
          <a:p>
            <a:pPr marL="550926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Во время перемены выходить из кабинета.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29642" cy="13684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ПРАВИЛА ПОВЕДЕНИЯ В КАБИНЕТЕ ПОДГОТОВКИ МЛАДШЕГО ОБСЛУЖИВАЮЩЕГО ПЕРСОНАЛА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400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БЕЗОПАСНОСТИ ПРИ РАБОТЕ С НОЖНИЦАМИ</a:t>
            </a:r>
            <a:endParaRPr lang="ru-RU" dirty="0"/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1934" y="2928934"/>
            <a:ext cx="4161071" cy="218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786742" cy="214625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ПРАВИЛА БЕЗОПАСНОСТИ ПРИ РАБОТЕ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НОЖНИЦАМИ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Клади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ножницы справа с сомкнутыми лезвиями, направленными от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себя.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6380" y="2285992"/>
            <a:ext cx="3325362" cy="188701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1322" y="4357694"/>
            <a:ext cx="3375927" cy="19112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2924944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правильно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5589240"/>
            <a:ext cx="2575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Правильно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577034" y="560578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577034" y="30689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3204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-kopilka.ru/images/10%2815%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496944" cy="6048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11021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142034" cy="135732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ПРАВИЛА БЕЗОПАСНОСТИ   ПРИ  РАБОТЕ УТЮГОМ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6380" y="2500306"/>
            <a:ext cx="3697967" cy="392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386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84976" cy="112474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ПРАВИЛА БЕЗОПАСНОСТИ   ПРИ  РАБОТЕ УТЮГОМ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2071678"/>
            <a:ext cx="7929618" cy="43748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Проверь целостность шнура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чистоту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подошвы утюга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Проверь наличие резинового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коврика.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Следи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тем, чтобы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время работы шнур 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касался подошвы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утюга, утюг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перегревался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20021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105554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Не оставляй утюг без присмотра!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0166" y="1357298"/>
            <a:ext cx="6385912" cy="4496202"/>
          </a:xfrm>
        </p:spPr>
      </p:pic>
    </p:spTree>
    <p:extLst>
      <p:ext uri="{BB962C8B-B14F-4D97-AF65-F5344CB8AC3E}">
        <p14:creationId xmlns:p14="http://schemas.microsoft.com/office/powerpoint/2010/main" xmlns="" val="3670147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7715304" cy="142876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5. Включай и выключай утюг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сухими руками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берясь за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корпус вилки, а не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 шнур.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7290" y="2500306"/>
            <a:ext cx="6599086" cy="3364240"/>
          </a:xfrm>
        </p:spPr>
      </p:pic>
    </p:spTree>
    <p:extLst>
      <p:ext uri="{BB962C8B-B14F-4D97-AF65-F5344CB8AC3E}">
        <p14:creationId xmlns:p14="http://schemas.microsoft.com/office/powerpoint/2010/main" xmlns="" val="1539878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207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Безопасность на уроках профильного труда</vt:lpstr>
      <vt:lpstr>ПРАВИЛА ПОВЕДЕНИЯ В КАБИНЕТЕ ПОДГОТОВКИ МЛАДШЕГО ОБСЛУЖИВАЮЩЕГО ПЕРСОНАЛА</vt:lpstr>
      <vt:lpstr>ПРАВИЛА БЕЗОПАСНОСТИ ПРИ РАБОТЕ С НОЖНИЦАМИ</vt:lpstr>
      <vt:lpstr> ПРАВИЛА БЕЗОПАСНОСТИ ПРИ РАБОТЕ  С НОЖНИЦАМИ Клади ножницы справа с сомкнутыми лезвиями, направленными от себя. </vt:lpstr>
      <vt:lpstr>Слайд 5</vt:lpstr>
      <vt:lpstr>ПРАВИЛА БЕЗОПАСНОСТИ   ПРИ  РАБОТЕ УТЮГОМ</vt:lpstr>
      <vt:lpstr>ПРАВИЛА БЕЗОПАСНОСТИ   ПРИ  РАБОТЕ УТЮГОМ</vt:lpstr>
      <vt:lpstr>4. Не оставляй утюг без присмотра!</vt:lpstr>
      <vt:lpstr>        5. Включай и выключай утюг сухими руками, берясь за корпус вилки, а не за шнур.  </vt:lpstr>
      <vt:lpstr>6. Работай утюгом на гладильной доске или на специально отведенном месте.  7. Ставь утюг на специальную подставку или пятку утюга.</vt:lpstr>
      <vt:lpstr>Правила техники безопасности при работе на швейной машине </vt:lpstr>
      <vt:lpstr> Перед началом работы убери с платформы швейной машины посторонние предметы (ножницы, наперстки, отвертки и др.), проверь, прочно  ли закреплена игла и лапка.</vt:lpstr>
      <vt:lpstr>Слайд 13</vt:lpstr>
      <vt:lpstr>Правила техники безопасности при работе на швейной машине</vt:lpstr>
      <vt:lpstr>Правила безопасной работы швейной иглой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pc4</dc:creator>
  <cp:lastModifiedBy>pc4</cp:lastModifiedBy>
  <cp:revision>36</cp:revision>
  <dcterms:created xsi:type="dcterms:W3CDTF">2018-03-20T02:41:08Z</dcterms:created>
  <dcterms:modified xsi:type="dcterms:W3CDTF">2022-12-22T07:29:54Z</dcterms:modified>
</cp:coreProperties>
</file>