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s5.livemaster.ru/storage/58/bf/7fed949a61905d73a22bc8d16e28--dlya-doma-i-interera-bolshaya-azhurnaya-salfet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r="3809"/>
          <a:stretch/>
        </p:blipFill>
        <p:spPr bwMode="auto">
          <a:xfrm rot="16200000">
            <a:off x="1142999" y="-1143002"/>
            <a:ext cx="685800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548680"/>
            <a:ext cx="8136904" cy="56886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i="1" dirty="0" smtClean="0">
                <a:latin typeface="Franklin Gothic Demi Cond" pitchFamily="34" charset="0"/>
              </a:rPr>
              <a:t>Добрый день!</a:t>
            </a:r>
            <a:endParaRPr lang="ru-RU" sz="9600" i="1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0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s5.livemaster.ru/storage/58/bf/7fed949a61905d73a22bc8d16e28--dlya-doma-i-interera-bolshaya-azhurnaya-salfet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r="3809"/>
          <a:stretch/>
        </p:blipFill>
        <p:spPr bwMode="auto">
          <a:xfrm rot="16200000">
            <a:off x="1142999" y="-1143002"/>
            <a:ext cx="685800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568952" cy="63367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2" name="Picture 2" descr="https://i.pinimg.com/474x/b0/2d/d1/b02dd195ec990b4a3768fc62730aec03--angles-bru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5278"/>
            <a:ext cx="4248471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pinimg.com/736x/9a/c7/68/9ac768ae8867b6e402b5a560bff1bee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03" y="325278"/>
            <a:ext cx="4332380" cy="418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s1.livemaster.ru/storage/8b/4a/57ed96fd88fa398497354f0636ne--podarki-k-prazdnikam-nabor-snezhinok-pod-vologodskoe-kruzhevo-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2847" r="4359" b="2134"/>
          <a:stretch/>
        </p:blipFill>
        <p:spPr bwMode="auto">
          <a:xfrm>
            <a:off x="6435346" y="4389302"/>
            <a:ext cx="2467655" cy="230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cs5.livemaster.ru/storage/d2/cf/259fd421230a89644478a83009fh--dlya-doma-i-interera-salfetka-kruzhevnay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6674" r="7788" b="6421"/>
          <a:stretch/>
        </p:blipFill>
        <p:spPr bwMode="auto">
          <a:xfrm>
            <a:off x="4171756" y="4389302"/>
            <a:ext cx="2348217" cy="230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5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s5.livemaster.ru/storage/58/bf/7fed949a61905d73a22bc8d16e28--dlya-doma-i-interera-bolshaya-azhurnaya-salfet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r="3809"/>
          <a:stretch/>
        </p:blipFill>
        <p:spPr bwMode="auto">
          <a:xfrm rot="16200000">
            <a:off x="1142999" y="-1143002"/>
            <a:ext cx="685800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568952" cy="63367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266" name="Picture 2" descr="https://st.stranamam.ru/data/cache/2016may/27/14/19692657_793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18386" r="2964" b="7689"/>
          <a:stretch/>
        </p:blipFill>
        <p:spPr bwMode="auto">
          <a:xfrm>
            <a:off x="725854" y="1714741"/>
            <a:ext cx="7806586" cy="477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31640" y="476672"/>
            <a:ext cx="6552728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Вилюшки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s5.livemaster.ru/storage/58/bf/7fed949a61905d73a22bc8d16e28--dlya-doma-i-interera-bolshaya-azhurnaya-salfet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r="3809"/>
          <a:stretch/>
        </p:blipFill>
        <p:spPr bwMode="auto">
          <a:xfrm rot="16200000">
            <a:off x="1142999" y="-1143002"/>
            <a:ext cx="685800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332656"/>
            <a:ext cx="6768752" cy="43204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такое ажурная салфетка?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Почему Вологодское объединение называется «Снежинка»?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вилюшки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где они используются?</a:t>
            </a:r>
          </a:p>
          <a:p>
            <a:pPr marL="342900" indent="-342900"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Какая тема изучалась на уроке?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Какую цель мы ставили перед собой?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s5.livemaster.ru/storage/58/bf/7fed949a61905d73a22bc8d16e28--dlya-doma-i-interera-bolshaya-azhurnaya-salfet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r="3809"/>
          <a:stretch/>
        </p:blipFill>
        <p:spPr bwMode="auto">
          <a:xfrm rot="16200000">
            <a:off x="1142999" y="-1143002"/>
            <a:ext cx="685800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700808"/>
            <a:ext cx="8568952" cy="33123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i="1" dirty="0" smtClean="0">
                <a:latin typeface="Franklin Gothic Demi Cond" pitchFamily="34" charset="0"/>
              </a:rPr>
              <a:t>Спасибо за внимание! До новых встреч! </a:t>
            </a:r>
            <a:endParaRPr lang="ru-RU" sz="6600" i="1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s5.livemaster.ru/storage/58/bf/7fed949a61905d73a22bc8d16e28--dlya-doma-i-interera-bolshaya-azhurnaya-salfet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r="3809"/>
          <a:stretch/>
        </p:blipFill>
        <p:spPr bwMode="auto">
          <a:xfrm rot="16200000">
            <a:off x="1142999" y="-1143002"/>
            <a:ext cx="685800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7920880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Тема четверти: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2564904"/>
            <a:ext cx="7920880" cy="30963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«Искусство в нашем доме»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0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s5.livemaster.ru/storage/58/bf/7fed949a61905d73a22bc8d16e28--dlya-doma-i-interera-bolshaya-azhurnaya-salfet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r="3809"/>
          <a:stretch/>
        </p:blipFill>
        <p:spPr bwMode="auto">
          <a:xfrm rot="16200000">
            <a:off x="1142999" y="-1143002"/>
            <a:ext cx="685800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9531" y="332656"/>
            <a:ext cx="8424936" cy="61926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8" name="Picture 6" descr="http://russkie-platki.ru/wp-content/uploads/2017/11/190-5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39"/>
          <a:stretch/>
        </p:blipFill>
        <p:spPr bwMode="auto">
          <a:xfrm>
            <a:off x="359530" y="332656"/>
            <a:ext cx="3930625" cy="265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png.pngtree.com/element_origin_min_pic/17/08/29/bfda2b46b4bf0c98746179ca9f027b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1" y="2991524"/>
            <a:ext cx="3528392" cy="35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urnofffox.com/wp-content/uploads/2018/03/round-oriental-rugs-attractive-persian-rug-house-decor-ideas-inside-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4196"/>
            <a:ext cx="3484844" cy="348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tatic-eu.insales.ru/images/products/1/4967/166450023/%D0%9022%D0%9A389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t="3824" r="2857" b="5796"/>
          <a:stretch/>
        </p:blipFill>
        <p:spPr bwMode="auto">
          <a:xfrm>
            <a:off x="4067944" y="3789040"/>
            <a:ext cx="402917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6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s5.livemaster.ru/storage/58/bf/7fed949a61905d73a22bc8d16e28--dlya-doma-i-interera-bolshaya-azhurnaya-salfet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r="3809"/>
          <a:stretch/>
        </p:blipFill>
        <p:spPr bwMode="auto">
          <a:xfrm rot="16200000">
            <a:off x="1142999" y="-1143002"/>
            <a:ext cx="685800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523" y="260647"/>
            <a:ext cx="8568952" cy="63367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https://i1.u-mama.ru/1f5/d42/a60/1Stariyzamok9476m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 b="15032"/>
          <a:stretch/>
        </p:blipFill>
        <p:spPr bwMode="auto">
          <a:xfrm>
            <a:off x="4427984" y="265488"/>
            <a:ext cx="4428491" cy="629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404664"/>
            <a:ext cx="3456384" cy="5976664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План рассказа: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1.Где появился?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2.Какой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рнамент украшает?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3.Какие цветы присутствуют?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4.Какой фон у платка?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s5.livemaster.ru/storage/58/bf/7fed949a61905d73a22bc8d16e28--dlya-doma-i-interera-bolshaya-azhurnaya-salfet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r="3809"/>
          <a:stretch/>
        </p:blipFill>
        <p:spPr bwMode="auto">
          <a:xfrm rot="16200000">
            <a:off x="1142999" y="-1143002"/>
            <a:ext cx="685800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568952" cy="63367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404664"/>
            <a:ext cx="3024336" cy="108012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5400" dirty="0" smtClean="0"/>
              <a:t>:</a:t>
            </a:r>
            <a:endParaRPr lang="ru-RU" sz="5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6172" y="2780928"/>
            <a:ext cx="3307938" cy="864095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Познакомимся: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5258" y="5229200"/>
            <a:ext cx="2881874" cy="792088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Выполним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1556792"/>
            <a:ext cx="7704856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«Старинная ажурная салфетка»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9571" y="3789040"/>
            <a:ext cx="7704856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 происхождением ажурной салфетки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5204012"/>
            <a:ext cx="5186648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Ажурную салфетку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8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s5.livemaster.ru/storage/58/bf/7fed949a61905d73a22bc8d16e28--dlya-doma-i-interera-bolshaya-azhurnaya-salfet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r="3809"/>
          <a:stretch/>
        </p:blipFill>
        <p:spPr bwMode="auto">
          <a:xfrm rot="16200000">
            <a:off x="1142999" y="-1143002"/>
            <a:ext cx="685800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568952" cy="63367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2" name="Picture 4" descr="http://cultinfo.ru/upload/medialibrary/0ff/%D0%92%D0%BE%D0%BB%D0%BE%D0%B3%D0%BE%D0%B4%D1%81%D0%BA%D0%BE%D0%B5%20%D0%BA%D1%80%D1%83%D0%B6%D0%B5%D0%B2%D0%BE.%20%D0%A1%D0%B0%D0%BB%D1%84%D0%B5%D1%82%D0%BA%D0%B0%20%D0%BA%D1%80%D1%83%D0%B6%D0%B5%D0%B2%D0%BD%D0%B0%D1%8F%20%C2%AB%D0%9F%D1%82%D0%B8%D1%86%D0%B0%20%D1%81%D1%87%D0%B0%D1%81%D1%82%D1%8C%D1%8F%C2%BB,%201980-%D0%B5%20%D0%B3%D0%B3.%20%D0%90%D0%B2%D1%82%D0%BE%D1%80%20-%20%D0%93.%20%D0%9C%D0%B0%D0%BC%D1%80%D0%BE%D0%B2%D1%81%D0%BA%D0%B0%D1%8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383" r="7973" b="1937"/>
          <a:stretch/>
        </p:blipFill>
        <p:spPr bwMode="auto">
          <a:xfrm>
            <a:off x="1436087" y="372303"/>
            <a:ext cx="6272343" cy="625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s5.livemaster.ru/storage/58/bf/7fed949a61905d73a22bc8d16e28--dlya-doma-i-interera-bolshaya-azhurnaya-salfet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r="3809"/>
          <a:stretch/>
        </p:blipFill>
        <p:spPr bwMode="auto">
          <a:xfrm rot="16200000">
            <a:off x="1142999" y="-1143002"/>
            <a:ext cx="685800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568952" cy="63367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6" name="Picture 2" descr="https://ds04.infourok.ru/uploads/ex/1094/0007d8c3-9455340c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t="7752" r="1439"/>
          <a:stretch/>
        </p:blipFill>
        <p:spPr bwMode="auto">
          <a:xfrm>
            <a:off x="863588" y="492857"/>
            <a:ext cx="7488832" cy="601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6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s5.livemaster.ru/storage/58/bf/7fed949a61905d73a22bc8d16e28--dlya-doma-i-interera-bolshaya-azhurnaya-salfet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r="3809"/>
          <a:stretch/>
        </p:blipFill>
        <p:spPr bwMode="auto">
          <a:xfrm rot="16200000">
            <a:off x="1142999" y="-1143002"/>
            <a:ext cx="685800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568952" cy="63367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4" name="Picture 2" descr="https://cs1.livemaster.ru/storage/d1/ee/1d23a6cacb2d466e9def01978dp2--aksessuary-zhabo-kruzhevnoe-parizhskie-tajny-russkoe-kruzhev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6" t="5769" r="29531" b="14211"/>
          <a:stretch/>
        </p:blipFill>
        <p:spPr bwMode="auto">
          <a:xfrm>
            <a:off x="323528" y="342302"/>
            <a:ext cx="2448272" cy="313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adam-k.ru/wp-content/uploads/22-03-2016-kruzhevnye-mitenki-fler-2/03.03.1624473_we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5" t="6472" r="23308" b="4279"/>
          <a:stretch/>
        </p:blipFill>
        <p:spPr bwMode="auto">
          <a:xfrm>
            <a:off x="323528" y="3473178"/>
            <a:ext cx="291068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madam-k.ru/wp-content/uploads/24-10-2017-kruzhevnoj-vorotnik-39/3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2" t="3374" r="13552" b="3305"/>
          <a:stretch/>
        </p:blipFill>
        <p:spPr bwMode="auto">
          <a:xfrm>
            <a:off x="2771800" y="347325"/>
            <a:ext cx="3673319" cy="312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cs1.livemaster.ru/storage/7e/1e/b71614627e8ca4b018ba0b0c8a--aksessuary-pelerina-belaya-akatsiya-kruzhevnay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356" y="3380510"/>
            <a:ext cx="4362124" cy="327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cs1.livemaster.ru/storage/f2/f0/cccaded5ee5ae268d81d346414co--aksessuary-sharf-kruzhevnoj-polyn-serebristaya-vologodskoe-k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4" t="2385" r="44866" b="50590"/>
          <a:stretch/>
        </p:blipFill>
        <p:spPr bwMode="auto">
          <a:xfrm>
            <a:off x="3106750" y="3447953"/>
            <a:ext cx="1583140" cy="319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cs1.livemaster.ru/storage/bd/d2/c6afaac9e3777b78fd15afd434y5--aksessuary-kruzhevnoj-galstuk-uzor-vologodskoe-kruzhev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t="14396" r="9483" b="2716"/>
          <a:stretch/>
        </p:blipFill>
        <p:spPr bwMode="auto">
          <a:xfrm>
            <a:off x="6382537" y="180710"/>
            <a:ext cx="2509943" cy="345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s5.livemaster.ru/storage/58/bf/7fed949a61905d73a22bc8d16e28--dlya-doma-i-interera-bolshaya-azhurnaya-salfet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r="3809"/>
          <a:stretch/>
        </p:blipFill>
        <p:spPr bwMode="auto">
          <a:xfrm rot="16200000">
            <a:off x="1142999" y="-1143002"/>
            <a:ext cx="6858001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8568952" cy="63367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8" name="Picture 2" descr="http://rulinen.ru/images/upload/store3/products/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t="1928" r="4165" b="1623"/>
          <a:stretch/>
        </p:blipFill>
        <p:spPr bwMode="auto">
          <a:xfrm rot="16200000">
            <a:off x="1529085" y="44704"/>
            <a:ext cx="6182312" cy="69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92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10</cp:revision>
  <dcterms:created xsi:type="dcterms:W3CDTF">2018-11-08T19:28:55Z</dcterms:created>
  <dcterms:modified xsi:type="dcterms:W3CDTF">2018-11-08T21:12:48Z</dcterms:modified>
</cp:coreProperties>
</file>