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6" r:id="rId9"/>
    <p:sldId id="264" r:id="rId10"/>
    <p:sldId id="262" r:id="rId11"/>
    <p:sldId id="267" r:id="rId12"/>
    <p:sldId id="269" r:id="rId13"/>
    <p:sldId id="270" r:id="rId14"/>
    <p:sldId id="268" r:id="rId15"/>
    <p:sldId id="271" r:id="rId16"/>
    <p:sldId id="278" r:id="rId17"/>
    <p:sldId id="275" r:id="rId18"/>
    <p:sldId id="276" r:id="rId19"/>
    <p:sldId id="277" r:id="rId20"/>
    <p:sldId id="272" r:id="rId21"/>
    <p:sldId id="27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7D6C96-0912-457F-AD2C-05B9C2779B22}" type="doc">
      <dgm:prSet loTypeId="urn:microsoft.com/office/officeart/2005/8/layout/hList7#1" loCatId="list" qsTypeId="urn:microsoft.com/office/officeart/2005/8/quickstyle/simple3" qsCatId="simple" csTypeId="urn:microsoft.com/office/officeart/2005/8/colors/colorful5" csCatId="colorful" phldr="1"/>
      <dgm:spPr/>
    </dgm:pt>
    <dgm:pt modelId="{4E83F2FD-25D3-4EB6-AB3D-FEBEC99D611D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Мягкий климат благоприятствовал развитию земледелия и скотоводства 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07073B-A70A-4103-89C0-9F4CBB010D63}" type="parTrans" cxnId="{A4E75AB7-DCD6-4635-BA19-A93B1E3DA55F}">
      <dgm:prSet/>
      <dgm:spPr/>
      <dgm:t>
        <a:bodyPr/>
        <a:lstStyle/>
        <a:p>
          <a:endParaRPr lang="ru-RU"/>
        </a:p>
      </dgm:t>
    </dgm:pt>
    <dgm:pt modelId="{2F1E7439-FEB7-4A03-9C35-84C0C080EF38}" type="sibTrans" cxnId="{A4E75AB7-DCD6-4635-BA19-A93B1E3DA55F}">
      <dgm:prSet/>
      <dgm:spPr/>
      <dgm:t>
        <a:bodyPr/>
        <a:lstStyle/>
        <a:p>
          <a:endParaRPr lang="ru-RU"/>
        </a:p>
      </dgm:t>
    </dgm:pt>
    <dgm:pt modelId="{5E1B9D5E-B038-4C0D-B70D-7D10C5DF9794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Разведение овец – овцеводство 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95D04E-AAED-4334-B0F6-510A9632C11D}" type="parTrans" cxnId="{9DB79634-0F6D-49BA-9064-29145D90455E}">
      <dgm:prSet/>
      <dgm:spPr/>
      <dgm:t>
        <a:bodyPr/>
        <a:lstStyle/>
        <a:p>
          <a:endParaRPr lang="ru-RU"/>
        </a:p>
      </dgm:t>
    </dgm:pt>
    <dgm:pt modelId="{D9B3676D-6EA4-4733-8688-ECBE7249411F}" type="sibTrans" cxnId="{9DB79634-0F6D-49BA-9064-29145D90455E}">
      <dgm:prSet/>
      <dgm:spPr/>
      <dgm:t>
        <a:bodyPr/>
        <a:lstStyle/>
        <a:p>
          <a:endParaRPr lang="ru-RU"/>
        </a:p>
      </dgm:t>
    </dgm:pt>
    <dgm:pt modelId="{BDA0908C-8486-46FB-A791-1F492602DFD5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Морская торговля 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2F4543-BD9D-442D-BD62-326F4DA3EE6B}" type="parTrans" cxnId="{86540457-4E50-4D68-89A2-07531B0EEA18}">
      <dgm:prSet/>
      <dgm:spPr/>
      <dgm:t>
        <a:bodyPr/>
        <a:lstStyle/>
        <a:p>
          <a:endParaRPr lang="ru-RU"/>
        </a:p>
      </dgm:t>
    </dgm:pt>
    <dgm:pt modelId="{E0F83C1D-7EC5-47AE-B7FB-F3B74DDA559B}" type="sibTrans" cxnId="{86540457-4E50-4D68-89A2-07531B0EEA18}">
      <dgm:prSet/>
      <dgm:spPr/>
      <dgm:t>
        <a:bodyPr/>
        <a:lstStyle/>
        <a:p>
          <a:endParaRPr lang="ru-RU"/>
        </a:p>
      </dgm:t>
    </dgm:pt>
    <dgm:pt modelId="{578CC76C-222F-4365-A20B-B5D201A4AD07}" type="pres">
      <dgm:prSet presAssocID="{0F7D6C96-0912-457F-AD2C-05B9C2779B22}" presName="Name0" presStyleCnt="0">
        <dgm:presLayoutVars>
          <dgm:dir/>
          <dgm:resizeHandles val="exact"/>
        </dgm:presLayoutVars>
      </dgm:prSet>
      <dgm:spPr/>
    </dgm:pt>
    <dgm:pt modelId="{1240829C-0911-4170-ABB6-483F0542BD3A}" type="pres">
      <dgm:prSet presAssocID="{0F7D6C96-0912-457F-AD2C-05B9C2779B22}" presName="fgShape" presStyleLbl="fgShp" presStyleIdx="0" presStyleCnt="1"/>
      <dgm:spPr/>
    </dgm:pt>
    <dgm:pt modelId="{9B4846DF-4204-4857-B062-4C79DA10D6DE}" type="pres">
      <dgm:prSet presAssocID="{0F7D6C96-0912-457F-AD2C-05B9C2779B22}" presName="linComp" presStyleCnt="0"/>
      <dgm:spPr/>
    </dgm:pt>
    <dgm:pt modelId="{459AAAA4-1087-4332-B94F-F34FB577D72C}" type="pres">
      <dgm:prSet presAssocID="{4E83F2FD-25D3-4EB6-AB3D-FEBEC99D611D}" presName="compNode" presStyleCnt="0"/>
      <dgm:spPr/>
    </dgm:pt>
    <dgm:pt modelId="{029B7DC3-2306-4780-812B-758030239671}" type="pres">
      <dgm:prSet presAssocID="{4E83F2FD-25D3-4EB6-AB3D-FEBEC99D611D}" presName="bkgdShape" presStyleLbl="node1" presStyleIdx="0" presStyleCnt="3"/>
      <dgm:spPr/>
      <dgm:t>
        <a:bodyPr/>
        <a:lstStyle/>
        <a:p>
          <a:endParaRPr lang="ru-RU"/>
        </a:p>
      </dgm:t>
    </dgm:pt>
    <dgm:pt modelId="{289CF7ED-A44B-406F-B322-FC21F8FE83A8}" type="pres">
      <dgm:prSet presAssocID="{4E83F2FD-25D3-4EB6-AB3D-FEBEC99D611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F404BE-3F69-4FEA-8295-7B1E09A3AFDA}" type="pres">
      <dgm:prSet presAssocID="{4E83F2FD-25D3-4EB6-AB3D-FEBEC99D611D}" presName="invisiNode" presStyleLbl="node1" presStyleIdx="0" presStyleCnt="3"/>
      <dgm:spPr/>
    </dgm:pt>
    <dgm:pt modelId="{97C9828C-09DB-417C-83D4-E122B320082F}" type="pres">
      <dgm:prSet presAssocID="{4E83F2FD-25D3-4EB6-AB3D-FEBEC99D611D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2823068-6C75-47AA-92CB-DF653035C1B5}" type="pres">
      <dgm:prSet presAssocID="{2F1E7439-FEB7-4A03-9C35-84C0C080EF3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358140E-BA81-420F-AA51-1F6B83B1289C}" type="pres">
      <dgm:prSet presAssocID="{5E1B9D5E-B038-4C0D-B70D-7D10C5DF9794}" presName="compNode" presStyleCnt="0"/>
      <dgm:spPr/>
    </dgm:pt>
    <dgm:pt modelId="{429EA147-E7A0-40AF-96FA-B9E44593C432}" type="pres">
      <dgm:prSet presAssocID="{5E1B9D5E-B038-4C0D-B70D-7D10C5DF9794}" presName="bkgdShape" presStyleLbl="node1" presStyleIdx="1" presStyleCnt="3"/>
      <dgm:spPr/>
      <dgm:t>
        <a:bodyPr/>
        <a:lstStyle/>
        <a:p>
          <a:endParaRPr lang="ru-RU"/>
        </a:p>
      </dgm:t>
    </dgm:pt>
    <dgm:pt modelId="{BD9672E6-C829-49C0-8058-DBF455C663D3}" type="pres">
      <dgm:prSet presAssocID="{5E1B9D5E-B038-4C0D-B70D-7D10C5DF9794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CB23A6-F47F-4FF7-9086-3212F0495BD5}" type="pres">
      <dgm:prSet presAssocID="{5E1B9D5E-B038-4C0D-B70D-7D10C5DF9794}" presName="invisiNode" presStyleLbl="node1" presStyleIdx="1" presStyleCnt="3"/>
      <dgm:spPr/>
    </dgm:pt>
    <dgm:pt modelId="{768C83F1-A556-4562-AC32-C2788A5A2C3B}" type="pres">
      <dgm:prSet presAssocID="{5E1B9D5E-B038-4C0D-B70D-7D10C5DF9794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CDA1ADE5-C762-4373-A95D-C1A4992C27D6}" type="pres">
      <dgm:prSet presAssocID="{D9B3676D-6EA4-4733-8688-ECBE7249411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D9E79A1-28C7-45F3-A20C-D7C151D4EC55}" type="pres">
      <dgm:prSet presAssocID="{BDA0908C-8486-46FB-A791-1F492602DFD5}" presName="compNode" presStyleCnt="0"/>
      <dgm:spPr/>
    </dgm:pt>
    <dgm:pt modelId="{B1A226D2-868F-4CA6-B950-8AA27E8FEB40}" type="pres">
      <dgm:prSet presAssocID="{BDA0908C-8486-46FB-A791-1F492602DFD5}" presName="bkgdShape" presStyleLbl="node1" presStyleIdx="2" presStyleCnt="3"/>
      <dgm:spPr/>
      <dgm:t>
        <a:bodyPr/>
        <a:lstStyle/>
        <a:p>
          <a:endParaRPr lang="ru-RU"/>
        </a:p>
      </dgm:t>
    </dgm:pt>
    <dgm:pt modelId="{E5F9C3FC-1B27-4676-B1A8-AF155782AA7C}" type="pres">
      <dgm:prSet presAssocID="{BDA0908C-8486-46FB-A791-1F492602DFD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D6A04-3B69-452D-9A28-6995AD3C6374}" type="pres">
      <dgm:prSet presAssocID="{BDA0908C-8486-46FB-A791-1F492602DFD5}" presName="invisiNode" presStyleLbl="node1" presStyleIdx="2" presStyleCnt="3"/>
      <dgm:spPr/>
    </dgm:pt>
    <dgm:pt modelId="{C516FDA6-C1C8-4478-A50D-F117ACFA8BD5}" type="pres">
      <dgm:prSet presAssocID="{BDA0908C-8486-46FB-A791-1F492602DFD5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</dgm:ptLst>
  <dgm:cxnLst>
    <dgm:cxn modelId="{9DB79634-0F6D-49BA-9064-29145D90455E}" srcId="{0F7D6C96-0912-457F-AD2C-05B9C2779B22}" destId="{5E1B9D5E-B038-4C0D-B70D-7D10C5DF9794}" srcOrd="1" destOrd="0" parTransId="{7695D04E-AAED-4334-B0F6-510A9632C11D}" sibTransId="{D9B3676D-6EA4-4733-8688-ECBE7249411F}"/>
    <dgm:cxn modelId="{A4E75AB7-DCD6-4635-BA19-A93B1E3DA55F}" srcId="{0F7D6C96-0912-457F-AD2C-05B9C2779B22}" destId="{4E83F2FD-25D3-4EB6-AB3D-FEBEC99D611D}" srcOrd="0" destOrd="0" parTransId="{8407073B-A70A-4103-89C0-9F4CBB010D63}" sibTransId="{2F1E7439-FEB7-4A03-9C35-84C0C080EF38}"/>
    <dgm:cxn modelId="{DFD35E67-81CD-4F05-BCA5-49A5B27051F4}" type="presOf" srcId="{2F1E7439-FEB7-4A03-9C35-84C0C080EF38}" destId="{32823068-6C75-47AA-92CB-DF653035C1B5}" srcOrd="0" destOrd="0" presId="urn:microsoft.com/office/officeart/2005/8/layout/hList7#1"/>
    <dgm:cxn modelId="{6AD32455-D80C-4309-BF1F-44007C431418}" type="presOf" srcId="{0F7D6C96-0912-457F-AD2C-05B9C2779B22}" destId="{578CC76C-222F-4365-A20B-B5D201A4AD07}" srcOrd="0" destOrd="0" presId="urn:microsoft.com/office/officeart/2005/8/layout/hList7#1"/>
    <dgm:cxn modelId="{460A0CFD-D0D0-4672-A20D-28C12A5036AA}" type="presOf" srcId="{D9B3676D-6EA4-4733-8688-ECBE7249411F}" destId="{CDA1ADE5-C762-4373-A95D-C1A4992C27D6}" srcOrd="0" destOrd="0" presId="urn:microsoft.com/office/officeart/2005/8/layout/hList7#1"/>
    <dgm:cxn modelId="{8889D528-63D7-4002-A531-44B0099194DC}" type="presOf" srcId="{5E1B9D5E-B038-4C0D-B70D-7D10C5DF9794}" destId="{BD9672E6-C829-49C0-8058-DBF455C663D3}" srcOrd="1" destOrd="0" presId="urn:microsoft.com/office/officeart/2005/8/layout/hList7#1"/>
    <dgm:cxn modelId="{ECF1BE4F-8917-43A8-9FCD-B2E9FB20D92A}" type="presOf" srcId="{BDA0908C-8486-46FB-A791-1F492602DFD5}" destId="{E5F9C3FC-1B27-4676-B1A8-AF155782AA7C}" srcOrd="1" destOrd="0" presId="urn:microsoft.com/office/officeart/2005/8/layout/hList7#1"/>
    <dgm:cxn modelId="{02595ACE-9F79-4A56-A1E6-7DD7D025EFB4}" type="presOf" srcId="{5E1B9D5E-B038-4C0D-B70D-7D10C5DF9794}" destId="{429EA147-E7A0-40AF-96FA-B9E44593C432}" srcOrd="0" destOrd="0" presId="urn:microsoft.com/office/officeart/2005/8/layout/hList7#1"/>
    <dgm:cxn modelId="{86540457-4E50-4D68-89A2-07531B0EEA18}" srcId="{0F7D6C96-0912-457F-AD2C-05B9C2779B22}" destId="{BDA0908C-8486-46FB-A791-1F492602DFD5}" srcOrd="2" destOrd="0" parTransId="{952F4543-BD9D-442D-BD62-326F4DA3EE6B}" sibTransId="{E0F83C1D-7EC5-47AE-B7FB-F3B74DDA559B}"/>
    <dgm:cxn modelId="{62F498E7-4F17-4DAA-8240-E101FD1D5C33}" type="presOf" srcId="{4E83F2FD-25D3-4EB6-AB3D-FEBEC99D611D}" destId="{289CF7ED-A44B-406F-B322-FC21F8FE83A8}" srcOrd="1" destOrd="0" presId="urn:microsoft.com/office/officeart/2005/8/layout/hList7#1"/>
    <dgm:cxn modelId="{EDD4C972-99EE-4DDC-A1D6-DBF8FC9B8B62}" type="presOf" srcId="{4E83F2FD-25D3-4EB6-AB3D-FEBEC99D611D}" destId="{029B7DC3-2306-4780-812B-758030239671}" srcOrd="0" destOrd="0" presId="urn:microsoft.com/office/officeart/2005/8/layout/hList7#1"/>
    <dgm:cxn modelId="{4E024138-050A-4CAC-801A-B5148A21C41D}" type="presOf" srcId="{BDA0908C-8486-46FB-A791-1F492602DFD5}" destId="{B1A226D2-868F-4CA6-B950-8AA27E8FEB40}" srcOrd="0" destOrd="0" presId="urn:microsoft.com/office/officeart/2005/8/layout/hList7#1"/>
    <dgm:cxn modelId="{E8E33D71-C1D7-41FF-83D7-895A60C0BB78}" type="presParOf" srcId="{578CC76C-222F-4365-A20B-B5D201A4AD07}" destId="{1240829C-0911-4170-ABB6-483F0542BD3A}" srcOrd="0" destOrd="0" presId="urn:microsoft.com/office/officeart/2005/8/layout/hList7#1"/>
    <dgm:cxn modelId="{8A802D3A-FE3A-4A51-86D3-47E73715EB73}" type="presParOf" srcId="{578CC76C-222F-4365-A20B-B5D201A4AD07}" destId="{9B4846DF-4204-4857-B062-4C79DA10D6DE}" srcOrd="1" destOrd="0" presId="urn:microsoft.com/office/officeart/2005/8/layout/hList7#1"/>
    <dgm:cxn modelId="{34E52B1B-0CCF-4645-8C17-E3ADA7416519}" type="presParOf" srcId="{9B4846DF-4204-4857-B062-4C79DA10D6DE}" destId="{459AAAA4-1087-4332-B94F-F34FB577D72C}" srcOrd="0" destOrd="0" presId="urn:microsoft.com/office/officeart/2005/8/layout/hList7#1"/>
    <dgm:cxn modelId="{81BCBE58-376B-4FB7-8E55-8B99DFBA60B4}" type="presParOf" srcId="{459AAAA4-1087-4332-B94F-F34FB577D72C}" destId="{029B7DC3-2306-4780-812B-758030239671}" srcOrd="0" destOrd="0" presId="urn:microsoft.com/office/officeart/2005/8/layout/hList7#1"/>
    <dgm:cxn modelId="{ED5493E6-B1E0-47FA-8A2D-C880E5109B74}" type="presParOf" srcId="{459AAAA4-1087-4332-B94F-F34FB577D72C}" destId="{289CF7ED-A44B-406F-B322-FC21F8FE83A8}" srcOrd="1" destOrd="0" presId="urn:microsoft.com/office/officeart/2005/8/layout/hList7#1"/>
    <dgm:cxn modelId="{DCF50747-6265-4127-9D97-16952520D8C0}" type="presParOf" srcId="{459AAAA4-1087-4332-B94F-F34FB577D72C}" destId="{B7F404BE-3F69-4FEA-8295-7B1E09A3AFDA}" srcOrd="2" destOrd="0" presId="urn:microsoft.com/office/officeart/2005/8/layout/hList7#1"/>
    <dgm:cxn modelId="{709124AE-64EB-497A-9B8D-EDB1AFFCDBF3}" type="presParOf" srcId="{459AAAA4-1087-4332-B94F-F34FB577D72C}" destId="{97C9828C-09DB-417C-83D4-E122B320082F}" srcOrd="3" destOrd="0" presId="urn:microsoft.com/office/officeart/2005/8/layout/hList7#1"/>
    <dgm:cxn modelId="{55355A2F-8BDA-4E2A-969B-F95C57DDEC28}" type="presParOf" srcId="{9B4846DF-4204-4857-B062-4C79DA10D6DE}" destId="{32823068-6C75-47AA-92CB-DF653035C1B5}" srcOrd="1" destOrd="0" presId="urn:microsoft.com/office/officeart/2005/8/layout/hList7#1"/>
    <dgm:cxn modelId="{FBB22A67-C196-48DC-8E2F-FBD5196953EF}" type="presParOf" srcId="{9B4846DF-4204-4857-B062-4C79DA10D6DE}" destId="{9358140E-BA81-420F-AA51-1F6B83B1289C}" srcOrd="2" destOrd="0" presId="urn:microsoft.com/office/officeart/2005/8/layout/hList7#1"/>
    <dgm:cxn modelId="{B12DC2AC-5911-4DA3-B5DB-2DEA15F12E99}" type="presParOf" srcId="{9358140E-BA81-420F-AA51-1F6B83B1289C}" destId="{429EA147-E7A0-40AF-96FA-B9E44593C432}" srcOrd="0" destOrd="0" presId="urn:microsoft.com/office/officeart/2005/8/layout/hList7#1"/>
    <dgm:cxn modelId="{E7AC347D-395E-4FD4-9D16-396915AC7691}" type="presParOf" srcId="{9358140E-BA81-420F-AA51-1F6B83B1289C}" destId="{BD9672E6-C829-49C0-8058-DBF455C663D3}" srcOrd="1" destOrd="0" presId="urn:microsoft.com/office/officeart/2005/8/layout/hList7#1"/>
    <dgm:cxn modelId="{AC28504C-0ABB-460E-AAB5-5CD27BB88E33}" type="presParOf" srcId="{9358140E-BA81-420F-AA51-1F6B83B1289C}" destId="{27CB23A6-F47F-4FF7-9086-3212F0495BD5}" srcOrd="2" destOrd="0" presId="urn:microsoft.com/office/officeart/2005/8/layout/hList7#1"/>
    <dgm:cxn modelId="{6D25790B-D372-4D60-BE04-ADFEC9429BE5}" type="presParOf" srcId="{9358140E-BA81-420F-AA51-1F6B83B1289C}" destId="{768C83F1-A556-4562-AC32-C2788A5A2C3B}" srcOrd="3" destOrd="0" presId="urn:microsoft.com/office/officeart/2005/8/layout/hList7#1"/>
    <dgm:cxn modelId="{E20588A8-C5C1-4D75-9B27-4BB435175126}" type="presParOf" srcId="{9B4846DF-4204-4857-B062-4C79DA10D6DE}" destId="{CDA1ADE5-C762-4373-A95D-C1A4992C27D6}" srcOrd="3" destOrd="0" presId="urn:microsoft.com/office/officeart/2005/8/layout/hList7#1"/>
    <dgm:cxn modelId="{E0DBC1E9-9FC2-46EB-851C-A9956C2B1C47}" type="presParOf" srcId="{9B4846DF-4204-4857-B062-4C79DA10D6DE}" destId="{4D9E79A1-28C7-45F3-A20C-D7C151D4EC55}" srcOrd="4" destOrd="0" presId="urn:microsoft.com/office/officeart/2005/8/layout/hList7#1"/>
    <dgm:cxn modelId="{D2FD1E15-8EDE-492C-BDA7-7C983DA8F9EA}" type="presParOf" srcId="{4D9E79A1-28C7-45F3-A20C-D7C151D4EC55}" destId="{B1A226D2-868F-4CA6-B950-8AA27E8FEB40}" srcOrd="0" destOrd="0" presId="urn:microsoft.com/office/officeart/2005/8/layout/hList7#1"/>
    <dgm:cxn modelId="{930C91DD-391B-4E1E-B2D6-D1B1447D59A6}" type="presParOf" srcId="{4D9E79A1-28C7-45F3-A20C-D7C151D4EC55}" destId="{E5F9C3FC-1B27-4676-B1A8-AF155782AA7C}" srcOrd="1" destOrd="0" presId="urn:microsoft.com/office/officeart/2005/8/layout/hList7#1"/>
    <dgm:cxn modelId="{96403D67-F0CC-499D-8A84-6D4562698DA9}" type="presParOf" srcId="{4D9E79A1-28C7-45F3-A20C-D7C151D4EC55}" destId="{E11D6A04-3B69-452D-9A28-6995AD3C6374}" srcOrd="2" destOrd="0" presId="urn:microsoft.com/office/officeart/2005/8/layout/hList7#1"/>
    <dgm:cxn modelId="{FC935143-E45D-4EDF-B982-8C49559C893A}" type="presParOf" srcId="{4D9E79A1-28C7-45F3-A20C-D7C151D4EC55}" destId="{C516FDA6-C1C8-4478-A50D-F117ACFA8BD5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191D4B-425A-4A4F-8FC2-4D85C08B17F5}" type="doc">
      <dgm:prSet loTypeId="urn:microsoft.com/office/officeart/2005/8/layout/equation1" loCatId="process" qsTypeId="urn:microsoft.com/office/officeart/2005/8/quickstyle/simple3" qsCatId="simple" csTypeId="urn:microsoft.com/office/officeart/2005/8/colors/colorful4" csCatId="colorful" phldr="1"/>
      <dgm:spPr/>
    </dgm:pt>
    <dgm:pt modelId="{B6E22D2A-71FF-4CC8-8C13-C2DCDE12C538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Генрих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XVIII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5E9C0DB-D9BE-4B62-AEB4-9643DD8C0510}" type="parTrans" cxnId="{BFBB5975-2E90-4661-81F7-4AE7C26702F7}">
      <dgm:prSet/>
      <dgm:spPr/>
      <dgm:t>
        <a:bodyPr/>
        <a:lstStyle/>
        <a:p>
          <a:endParaRPr lang="ru-RU"/>
        </a:p>
      </dgm:t>
    </dgm:pt>
    <dgm:pt modelId="{04D6002E-5069-4172-972A-3CDE44EDA6C8}" type="sibTrans" cxnId="{BFBB5975-2E90-4661-81F7-4AE7C26702F7}">
      <dgm:prSet/>
      <dgm:spPr/>
      <dgm:t>
        <a:bodyPr/>
        <a:lstStyle/>
        <a:p>
          <a:endParaRPr lang="ru-RU"/>
        </a:p>
      </dgm:t>
    </dgm:pt>
    <dgm:pt modelId="{AEB0E93E-AA0F-4C6A-A21E-190B7B59BEFF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Екатерина Арагонская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CB13FE6-6790-4B69-90E8-27FFB60498FB}" type="parTrans" cxnId="{224700AC-7ACE-48A2-99D3-4A060A112486}">
      <dgm:prSet/>
      <dgm:spPr/>
      <dgm:t>
        <a:bodyPr/>
        <a:lstStyle/>
        <a:p>
          <a:endParaRPr lang="ru-RU"/>
        </a:p>
      </dgm:t>
    </dgm:pt>
    <dgm:pt modelId="{178CFC39-B5A6-42AD-AF02-FB5DB2A5DCE4}" type="sibTrans" cxnId="{224700AC-7ACE-48A2-99D3-4A060A112486}">
      <dgm:prSet/>
      <dgm:spPr/>
      <dgm:t>
        <a:bodyPr/>
        <a:lstStyle/>
        <a:p>
          <a:endParaRPr lang="ru-RU"/>
        </a:p>
      </dgm:t>
    </dgm:pt>
    <dgm:pt modelId="{2900C9E1-5815-4233-974E-AE08D0D06678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Мария Тюдор (Кровавая)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DCDD9568-D977-4A88-BABA-FF6E026FD658}" type="parTrans" cxnId="{984E786A-E916-4EB5-9194-4713E4891573}">
      <dgm:prSet/>
      <dgm:spPr/>
      <dgm:t>
        <a:bodyPr/>
        <a:lstStyle/>
        <a:p>
          <a:endParaRPr lang="ru-RU"/>
        </a:p>
      </dgm:t>
    </dgm:pt>
    <dgm:pt modelId="{7065875D-0708-4DFF-983A-BFC881BFBFB8}" type="sibTrans" cxnId="{984E786A-E916-4EB5-9194-4713E4891573}">
      <dgm:prSet/>
      <dgm:spPr/>
      <dgm:t>
        <a:bodyPr/>
        <a:lstStyle/>
        <a:p>
          <a:endParaRPr lang="ru-RU"/>
        </a:p>
      </dgm:t>
    </dgm:pt>
    <dgm:pt modelId="{AE100F2F-EF6A-4995-BC4B-DB34A89DA78C}" type="pres">
      <dgm:prSet presAssocID="{F3191D4B-425A-4A4F-8FC2-4D85C08B17F5}" presName="linearFlow" presStyleCnt="0">
        <dgm:presLayoutVars>
          <dgm:dir/>
          <dgm:resizeHandles val="exact"/>
        </dgm:presLayoutVars>
      </dgm:prSet>
      <dgm:spPr/>
    </dgm:pt>
    <dgm:pt modelId="{7EB98ACC-73D1-4534-B2C6-9A736F5702CC}" type="pres">
      <dgm:prSet presAssocID="{B6E22D2A-71FF-4CC8-8C13-C2DCDE12C53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30F15-4DBF-447C-A432-EF5B3517E84B}" type="pres">
      <dgm:prSet presAssocID="{04D6002E-5069-4172-972A-3CDE44EDA6C8}" presName="spacerL" presStyleCnt="0"/>
      <dgm:spPr/>
    </dgm:pt>
    <dgm:pt modelId="{B6A4E730-8206-4FE2-A5E8-528FF086A123}" type="pres">
      <dgm:prSet presAssocID="{04D6002E-5069-4172-972A-3CDE44EDA6C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B9A8456-F548-48A7-8B56-CE38FDCC048D}" type="pres">
      <dgm:prSet presAssocID="{04D6002E-5069-4172-972A-3CDE44EDA6C8}" presName="spacerR" presStyleCnt="0"/>
      <dgm:spPr/>
    </dgm:pt>
    <dgm:pt modelId="{EBCB78E7-00FA-46ED-A82B-F036BDB92386}" type="pres">
      <dgm:prSet presAssocID="{AEB0E93E-AA0F-4C6A-A21E-190B7B59BEF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A38B2-3779-4017-88E9-1A688BCF2244}" type="pres">
      <dgm:prSet presAssocID="{178CFC39-B5A6-42AD-AF02-FB5DB2A5DCE4}" presName="spacerL" presStyleCnt="0"/>
      <dgm:spPr/>
    </dgm:pt>
    <dgm:pt modelId="{D0BB5129-F67A-45EC-8E27-182938CAEE45}" type="pres">
      <dgm:prSet presAssocID="{178CFC39-B5A6-42AD-AF02-FB5DB2A5DCE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1F866676-50F8-4A3E-BCCB-04B1CE491FE2}" type="pres">
      <dgm:prSet presAssocID="{178CFC39-B5A6-42AD-AF02-FB5DB2A5DCE4}" presName="spacerR" presStyleCnt="0"/>
      <dgm:spPr/>
    </dgm:pt>
    <dgm:pt modelId="{EE4F5014-4333-43C2-BCA5-0B3927BB09AE}" type="pres">
      <dgm:prSet presAssocID="{2900C9E1-5815-4233-974E-AE08D0D0667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4700AC-7ACE-48A2-99D3-4A060A112486}" srcId="{F3191D4B-425A-4A4F-8FC2-4D85C08B17F5}" destId="{AEB0E93E-AA0F-4C6A-A21E-190B7B59BEFF}" srcOrd="1" destOrd="0" parTransId="{FCB13FE6-6790-4B69-90E8-27FFB60498FB}" sibTransId="{178CFC39-B5A6-42AD-AF02-FB5DB2A5DCE4}"/>
    <dgm:cxn modelId="{BFBB5975-2E90-4661-81F7-4AE7C26702F7}" srcId="{F3191D4B-425A-4A4F-8FC2-4D85C08B17F5}" destId="{B6E22D2A-71FF-4CC8-8C13-C2DCDE12C538}" srcOrd="0" destOrd="0" parTransId="{55E9C0DB-D9BE-4B62-AEB4-9643DD8C0510}" sibTransId="{04D6002E-5069-4172-972A-3CDE44EDA6C8}"/>
    <dgm:cxn modelId="{CEF22D66-C825-4CC3-853C-D8DA921A5282}" type="presOf" srcId="{04D6002E-5069-4172-972A-3CDE44EDA6C8}" destId="{B6A4E730-8206-4FE2-A5E8-528FF086A123}" srcOrd="0" destOrd="0" presId="urn:microsoft.com/office/officeart/2005/8/layout/equation1"/>
    <dgm:cxn modelId="{2B096A9D-5B81-4B94-AF71-60E82F652C89}" type="presOf" srcId="{178CFC39-B5A6-42AD-AF02-FB5DB2A5DCE4}" destId="{D0BB5129-F67A-45EC-8E27-182938CAEE45}" srcOrd="0" destOrd="0" presId="urn:microsoft.com/office/officeart/2005/8/layout/equation1"/>
    <dgm:cxn modelId="{40E1A2E2-75E0-40AC-857B-A0DBBECF8D36}" type="presOf" srcId="{F3191D4B-425A-4A4F-8FC2-4D85C08B17F5}" destId="{AE100F2F-EF6A-4995-BC4B-DB34A89DA78C}" srcOrd="0" destOrd="0" presId="urn:microsoft.com/office/officeart/2005/8/layout/equation1"/>
    <dgm:cxn modelId="{984E786A-E916-4EB5-9194-4713E4891573}" srcId="{F3191D4B-425A-4A4F-8FC2-4D85C08B17F5}" destId="{2900C9E1-5815-4233-974E-AE08D0D06678}" srcOrd="2" destOrd="0" parTransId="{DCDD9568-D977-4A88-BABA-FF6E026FD658}" sibTransId="{7065875D-0708-4DFF-983A-BFC881BFBFB8}"/>
    <dgm:cxn modelId="{882A22FE-F134-4059-A628-1D8F22C436E2}" type="presOf" srcId="{B6E22D2A-71FF-4CC8-8C13-C2DCDE12C538}" destId="{7EB98ACC-73D1-4534-B2C6-9A736F5702CC}" srcOrd="0" destOrd="0" presId="urn:microsoft.com/office/officeart/2005/8/layout/equation1"/>
    <dgm:cxn modelId="{4CA43389-656F-4C28-BF30-8006AC56CB76}" type="presOf" srcId="{AEB0E93E-AA0F-4C6A-A21E-190B7B59BEFF}" destId="{EBCB78E7-00FA-46ED-A82B-F036BDB92386}" srcOrd="0" destOrd="0" presId="urn:microsoft.com/office/officeart/2005/8/layout/equation1"/>
    <dgm:cxn modelId="{E67EF8C5-033D-4E0F-83D4-C8155A736C26}" type="presOf" srcId="{2900C9E1-5815-4233-974E-AE08D0D06678}" destId="{EE4F5014-4333-43C2-BCA5-0B3927BB09AE}" srcOrd="0" destOrd="0" presId="urn:microsoft.com/office/officeart/2005/8/layout/equation1"/>
    <dgm:cxn modelId="{BF6D5099-AD0E-4134-AD02-5DC1569D2D35}" type="presParOf" srcId="{AE100F2F-EF6A-4995-BC4B-DB34A89DA78C}" destId="{7EB98ACC-73D1-4534-B2C6-9A736F5702CC}" srcOrd="0" destOrd="0" presId="urn:microsoft.com/office/officeart/2005/8/layout/equation1"/>
    <dgm:cxn modelId="{BAAC838A-7255-4CFF-BE4D-EA69F5D575D1}" type="presParOf" srcId="{AE100F2F-EF6A-4995-BC4B-DB34A89DA78C}" destId="{3D230F15-4DBF-447C-A432-EF5B3517E84B}" srcOrd="1" destOrd="0" presId="urn:microsoft.com/office/officeart/2005/8/layout/equation1"/>
    <dgm:cxn modelId="{118A3ECE-21C1-4019-ACB4-EC5EBF41341B}" type="presParOf" srcId="{AE100F2F-EF6A-4995-BC4B-DB34A89DA78C}" destId="{B6A4E730-8206-4FE2-A5E8-528FF086A123}" srcOrd="2" destOrd="0" presId="urn:microsoft.com/office/officeart/2005/8/layout/equation1"/>
    <dgm:cxn modelId="{8CE6E556-1866-462E-973C-D889C5F6B229}" type="presParOf" srcId="{AE100F2F-EF6A-4995-BC4B-DB34A89DA78C}" destId="{1B9A8456-F548-48A7-8B56-CE38FDCC048D}" srcOrd="3" destOrd="0" presId="urn:microsoft.com/office/officeart/2005/8/layout/equation1"/>
    <dgm:cxn modelId="{13B7CC0C-D9A0-4224-B2C0-69EA734D8D79}" type="presParOf" srcId="{AE100F2F-EF6A-4995-BC4B-DB34A89DA78C}" destId="{EBCB78E7-00FA-46ED-A82B-F036BDB92386}" srcOrd="4" destOrd="0" presId="urn:microsoft.com/office/officeart/2005/8/layout/equation1"/>
    <dgm:cxn modelId="{5636EC82-0075-45FD-A9ED-EE2B6C4C7C56}" type="presParOf" srcId="{AE100F2F-EF6A-4995-BC4B-DB34A89DA78C}" destId="{740A38B2-3779-4017-88E9-1A688BCF2244}" srcOrd="5" destOrd="0" presId="urn:microsoft.com/office/officeart/2005/8/layout/equation1"/>
    <dgm:cxn modelId="{D653937B-E996-4532-93CD-8B5CD9DA6B51}" type="presParOf" srcId="{AE100F2F-EF6A-4995-BC4B-DB34A89DA78C}" destId="{D0BB5129-F67A-45EC-8E27-182938CAEE45}" srcOrd="6" destOrd="0" presId="urn:microsoft.com/office/officeart/2005/8/layout/equation1"/>
    <dgm:cxn modelId="{1416FC37-0B64-402B-9D75-6B83C62E1A64}" type="presParOf" srcId="{AE100F2F-EF6A-4995-BC4B-DB34A89DA78C}" destId="{1F866676-50F8-4A3E-BCCB-04B1CE491FE2}" srcOrd="7" destOrd="0" presId="urn:microsoft.com/office/officeart/2005/8/layout/equation1"/>
    <dgm:cxn modelId="{02159AB1-1251-4522-BCC4-7187FAE09D78}" type="presParOf" srcId="{AE100F2F-EF6A-4995-BC4B-DB34A89DA78C}" destId="{EE4F5014-4333-43C2-BCA5-0B3927BB09A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191D4B-425A-4A4F-8FC2-4D85C08B17F5}" type="doc">
      <dgm:prSet loTypeId="urn:microsoft.com/office/officeart/2005/8/layout/equation1" loCatId="process" qsTypeId="urn:microsoft.com/office/officeart/2005/8/quickstyle/simple3" qsCatId="simple" csTypeId="urn:microsoft.com/office/officeart/2005/8/colors/colorful5" csCatId="colorful" phldr="1"/>
      <dgm:spPr/>
    </dgm:pt>
    <dgm:pt modelId="{B6E22D2A-71FF-4CC8-8C13-C2DCDE12C538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Генрих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XVIII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5E9C0DB-D9BE-4B62-AEB4-9643DD8C0510}" type="parTrans" cxnId="{BFBB5975-2E90-4661-81F7-4AE7C26702F7}">
      <dgm:prSet/>
      <dgm:spPr/>
      <dgm:t>
        <a:bodyPr/>
        <a:lstStyle/>
        <a:p>
          <a:endParaRPr lang="ru-RU"/>
        </a:p>
      </dgm:t>
    </dgm:pt>
    <dgm:pt modelId="{04D6002E-5069-4172-972A-3CDE44EDA6C8}" type="sibTrans" cxnId="{BFBB5975-2E90-4661-81F7-4AE7C26702F7}">
      <dgm:prSet/>
      <dgm:spPr/>
      <dgm:t>
        <a:bodyPr/>
        <a:lstStyle/>
        <a:p>
          <a:endParaRPr lang="ru-RU"/>
        </a:p>
      </dgm:t>
    </dgm:pt>
    <dgm:pt modelId="{AEB0E93E-AA0F-4C6A-A21E-190B7B59BEFF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Анна Болейн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CB13FE6-6790-4B69-90E8-27FFB60498FB}" type="parTrans" cxnId="{224700AC-7ACE-48A2-99D3-4A060A112486}">
      <dgm:prSet/>
      <dgm:spPr/>
      <dgm:t>
        <a:bodyPr/>
        <a:lstStyle/>
        <a:p>
          <a:endParaRPr lang="ru-RU"/>
        </a:p>
      </dgm:t>
    </dgm:pt>
    <dgm:pt modelId="{178CFC39-B5A6-42AD-AF02-FB5DB2A5DCE4}" type="sibTrans" cxnId="{224700AC-7ACE-48A2-99D3-4A060A112486}">
      <dgm:prSet/>
      <dgm:spPr/>
      <dgm:t>
        <a:bodyPr/>
        <a:lstStyle/>
        <a:p>
          <a:endParaRPr lang="ru-RU"/>
        </a:p>
      </dgm:t>
    </dgm:pt>
    <dgm:pt modelId="{2900C9E1-5815-4233-974E-AE08D0D06678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Елизавета 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I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DCDD9568-D977-4A88-BABA-FF6E026FD658}" type="parTrans" cxnId="{984E786A-E916-4EB5-9194-4713E4891573}">
      <dgm:prSet/>
      <dgm:spPr/>
      <dgm:t>
        <a:bodyPr/>
        <a:lstStyle/>
        <a:p>
          <a:endParaRPr lang="ru-RU"/>
        </a:p>
      </dgm:t>
    </dgm:pt>
    <dgm:pt modelId="{7065875D-0708-4DFF-983A-BFC881BFBFB8}" type="sibTrans" cxnId="{984E786A-E916-4EB5-9194-4713E4891573}">
      <dgm:prSet/>
      <dgm:spPr/>
      <dgm:t>
        <a:bodyPr/>
        <a:lstStyle/>
        <a:p>
          <a:endParaRPr lang="ru-RU"/>
        </a:p>
      </dgm:t>
    </dgm:pt>
    <dgm:pt modelId="{AE100F2F-EF6A-4995-BC4B-DB34A89DA78C}" type="pres">
      <dgm:prSet presAssocID="{F3191D4B-425A-4A4F-8FC2-4D85C08B17F5}" presName="linearFlow" presStyleCnt="0">
        <dgm:presLayoutVars>
          <dgm:dir/>
          <dgm:resizeHandles val="exact"/>
        </dgm:presLayoutVars>
      </dgm:prSet>
      <dgm:spPr/>
    </dgm:pt>
    <dgm:pt modelId="{7EB98ACC-73D1-4534-B2C6-9A736F5702CC}" type="pres">
      <dgm:prSet presAssocID="{B6E22D2A-71FF-4CC8-8C13-C2DCDE12C53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30F15-4DBF-447C-A432-EF5B3517E84B}" type="pres">
      <dgm:prSet presAssocID="{04D6002E-5069-4172-972A-3CDE44EDA6C8}" presName="spacerL" presStyleCnt="0"/>
      <dgm:spPr/>
    </dgm:pt>
    <dgm:pt modelId="{B6A4E730-8206-4FE2-A5E8-528FF086A123}" type="pres">
      <dgm:prSet presAssocID="{04D6002E-5069-4172-972A-3CDE44EDA6C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B9A8456-F548-48A7-8B56-CE38FDCC048D}" type="pres">
      <dgm:prSet presAssocID="{04D6002E-5069-4172-972A-3CDE44EDA6C8}" presName="spacerR" presStyleCnt="0"/>
      <dgm:spPr/>
    </dgm:pt>
    <dgm:pt modelId="{EBCB78E7-00FA-46ED-A82B-F036BDB92386}" type="pres">
      <dgm:prSet presAssocID="{AEB0E93E-AA0F-4C6A-A21E-190B7B59BEF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A38B2-3779-4017-88E9-1A688BCF2244}" type="pres">
      <dgm:prSet presAssocID="{178CFC39-B5A6-42AD-AF02-FB5DB2A5DCE4}" presName="spacerL" presStyleCnt="0"/>
      <dgm:spPr/>
    </dgm:pt>
    <dgm:pt modelId="{D0BB5129-F67A-45EC-8E27-182938CAEE45}" type="pres">
      <dgm:prSet presAssocID="{178CFC39-B5A6-42AD-AF02-FB5DB2A5DCE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1F866676-50F8-4A3E-BCCB-04B1CE491FE2}" type="pres">
      <dgm:prSet presAssocID="{178CFC39-B5A6-42AD-AF02-FB5DB2A5DCE4}" presName="spacerR" presStyleCnt="0"/>
      <dgm:spPr/>
    </dgm:pt>
    <dgm:pt modelId="{EE4F5014-4333-43C2-BCA5-0B3927BB09AE}" type="pres">
      <dgm:prSet presAssocID="{2900C9E1-5815-4233-974E-AE08D0D0667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4E786A-E916-4EB5-9194-4713E4891573}" srcId="{F3191D4B-425A-4A4F-8FC2-4D85C08B17F5}" destId="{2900C9E1-5815-4233-974E-AE08D0D06678}" srcOrd="2" destOrd="0" parTransId="{DCDD9568-D977-4A88-BABA-FF6E026FD658}" sibTransId="{7065875D-0708-4DFF-983A-BFC881BFBFB8}"/>
    <dgm:cxn modelId="{EB715816-FA82-49E5-9EE7-D5EA5A681BC5}" type="presOf" srcId="{AEB0E93E-AA0F-4C6A-A21E-190B7B59BEFF}" destId="{EBCB78E7-00FA-46ED-A82B-F036BDB92386}" srcOrd="0" destOrd="0" presId="urn:microsoft.com/office/officeart/2005/8/layout/equation1"/>
    <dgm:cxn modelId="{69902002-867C-4A52-8283-405F77DF35F8}" type="presOf" srcId="{04D6002E-5069-4172-972A-3CDE44EDA6C8}" destId="{B6A4E730-8206-4FE2-A5E8-528FF086A123}" srcOrd="0" destOrd="0" presId="urn:microsoft.com/office/officeart/2005/8/layout/equation1"/>
    <dgm:cxn modelId="{3DA25EA3-35A6-4960-BCA4-313AB9408D5B}" type="presOf" srcId="{2900C9E1-5815-4233-974E-AE08D0D06678}" destId="{EE4F5014-4333-43C2-BCA5-0B3927BB09AE}" srcOrd="0" destOrd="0" presId="urn:microsoft.com/office/officeart/2005/8/layout/equation1"/>
    <dgm:cxn modelId="{F6BAC7E2-FB86-4863-A286-8F00997D1FB3}" type="presOf" srcId="{178CFC39-B5A6-42AD-AF02-FB5DB2A5DCE4}" destId="{D0BB5129-F67A-45EC-8E27-182938CAEE45}" srcOrd="0" destOrd="0" presId="urn:microsoft.com/office/officeart/2005/8/layout/equation1"/>
    <dgm:cxn modelId="{224700AC-7ACE-48A2-99D3-4A060A112486}" srcId="{F3191D4B-425A-4A4F-8FC2-4D85C08B17F5}" destId="{AEB0E93E-AA0F-4C6A-A21E-190B7B59BEFF}" srcOrd="1" destOrd="0" parTransId="{FCB13FE6-6790-4B69-90E8-27FFB60498FB}" sibTransId="{178CFC39-B5A6-42AD-AF02-FB5DB2A5DCE4}"/>
    <dgm:cxn modelId="{BFBB5975-2E90-4661-81F7-4AE7C26702F7}" srcId="{F3191D4B-425A-4A4F-8FC2-4D85C08B17F5}" destId="{B6E22D2A-71FF-4CC8-8C13-C2DCDE12C538}" srcOrd="0" destOrd="0" parTransId="{55E9C0DB-D9BE-4B62-AEB4-9643DD8C0510}" sibTransId="{04D6002E-5069-4172-972A-3CDE44EDA6C8}"/>
    <dgm:cxn modelId="{8BE57A68-48A3-4709-8F10-D83923C30C12}" type="presOf" srcId="{F3191D4B-425A-4A4F-8FC2-4D85C08B17F5}" destId="{AE100F2F-EF6A-4995-BC4B-DB34A89DA78C}" srcOrd="0" destOrd="0" presId="urn:microsoft.com/office/officeart/2005/8/layout/equation1"/>
    <dgm:cxn modelId="{D7646F4B-16A8-4C46-A799-7CD9EF33A0BD}" type="presOf" srcId="{B6E22D2A-71FF-4CC8-8C13-C2DCDE12C538}" destId="{7EB98ACC-73D1-4534-B2C6-9A736F5702CC}" srcOrd="0" destOrd="0" presId="urn:microsoft.com/office/officeart/2005/8/layout/equation1"/>
    <dgm:cxn modelId="{B037C4D1-C97D-4EB4-BA17-FC7DCF78C9B9}" type="presParOf" srcId="{AE100F2F-EF6A-4995-BC4B-DB34A89DA78C}" destId="{7EB98ACC-73D1-4534-B2C6-9A736F5702CC}" srcOrd="0" destOrd="0" presId="urn:microsoft.com/office/officeart/2005/8/layout/equation1"/>
    <dgm:cxn modelId="{244F5A39-4C39-43FD-8CCF-4858319476D7}" type="presParOf" srcId="{AE100F2F-EF6A-4995-BC4B-DB34A89DA78C}" destId="{3D230F15-4DBF-447C-A432-EF5B3517E84B}" srcOrd="1" destOrd="0" presId="urn:microsoft.com/office/officeart/2005/8/layout/equation1"/>
    <dgm:cxn modelId="{3BE46266-B295-4AFC-AEAD-EF1C0283F124}" type="presParOf" srcId="{AE100F2F-EF6A-4995-BC4B-DB34A89DA78C}" destId="{B6A4E730-8206-4FE2-A5E8-528FF086A123}" srcOrd="2" destOrd="0" presId="urn:microsoft.com/office/officeart/2005/8/layout/equation1"/>
    <dgm:cxn modelId="{2581E7EE-220B-49BA-8A56-5776D8791D8E}" type="presParOf" srcId="{AE100F2F-EF6A-4995-BC4B-DB34A89DA78C}" destId="{1B9A8456-F548-48A7-8B56-CE38FDCC048D}" srcOrd="3" destOrd="0" presId="urn:microsoft.com/office/officeart/2005/8/layout/equation1"/>
    <dgm:cxn modelId="{800D398A-CA47-430F-A5B9-1FC36E85D969}" type="presParOf" srcId="{AE100F2F-EF6A-4995-BC4B-DB34A89DA78C}" destId="{EBCB78E7-00FA-46ED-A82B-F036BDB92386}" srcOrd="4" destOrd="0" presId="urn:microsoft.com/office/officeart/2005/8/layout/equation1"/>
    <dgm:cxn modelId="{7D14B397-D74F-4A6D-A284-3EDE33627D60}" type="presParOf" srcId="{AE100F2F-EF6A-4995-BC4B-DB34A89DA78C}" destId="{740A38B2-3779-4017-88E9-1A688BCF2244}" srcOrd="5" destOrd="0" presId="urn:microsoft.com/office/officeart/2005/8/layout/equation1"/>
    <dgm:cxn modelId="{89D73867-494D-4894-986F-1F459894C057}" type="presParOf" srcId="{AE100F2F-EF6A-4995-BC4B-DB34A89DA78C}" destId="{D0BB5129-F67A-45EC-8E27-182938CAEE45}" srcOrd="6" destOrd="0" presId="urn:microsoft.com/office/officeart/2005/8/layout/equation1"/>
    <dgm:cxn modelId="{0E2D0590-6989-4A70-A62C-BEEB48895786}" type="presParOf" srcId="{AE100F2F-EF6A-4995-BC4B-DB34A89DA78C}" destId="{1F866676-50F8-4A3E-BCCB-04B1CE491FE2}" srcOrd="7" destOrd="0" presId="urn:microsoft.com/office/officeart/2005/8/layout/equation1"/>
    <dgm:cxn modelId="{8299E7D0-7CEE-4E83-8446-02A8D566C8D8}" type="presParOf" srcId="{AE100F2F-EF6A-4995-BC4B-DB34A89DA78C}" destId="{EE4F5014-4333-43C2-BCA5-0B3927BB09A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B7DC3-2306-4780-812B-758030239671}">
      <dsp:nvSpPr>
        <dsp:cNvPr id="0" name=""/>
        <dsp:cNvSpPr/>
      </dsp:nvSpPr>
      <dsp:spPr>
        <a:xfrm>
          <a:off x="1706" y="0"/>
          <a:ext cx="2655093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Мягкий климат благоприятствовал развитию земледелия и скотоводства 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6" y="2167466"/>
        <a:ext cx="2655093" cy="2167466"/>
      </dsp:txXfrm>
    </dsp:sp>
    <dsp:sp modelId="{97C9828C-09DB-417C-83D4-E122B320082F}">
      <dsp:nvSpPr>
        <dsp:cNvPr id="0" name=""/>
        <dsp:cNvSpPr/>
      </dsp:nvSpPr>
      <dsp:spPr>
        <a:xfrm>
          <a:off x="427045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29EA147-E7A0-40AF-96FA-B9E44593C432}">
      <dsp:nvSpPr>
        <dsp:cNvPr id="0" name=""/>
        <dsp:cNvSpPr/>
      </dsp:nvSpPr>
      <dsp:spPr>
        <a:xfrm>
          <a:off x="2736453" y="0"/>
          <a:ext cx="2655093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Разведение овец – овцеводство 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6453" y="2167466"/>
        <a:ext cx="2655093" cy="2167466"/>
      </dsp:txXfrm>
    </dsp:sp>
    <dsp:sp modelId="{768C83F1-A556-4562-AC32-C2788A5A2C3B}">
      <dsp:nvSpPr>
        <dsp:cNvPr id="0" name=""/>
        <dsp:cNvSpPr/>
      </dsp:nvSpPr>
      <dsp:spPr>
        <a:xfrm>
          <a:off x="3161791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1A226D2-868F-4CA6-B950-8AA27E8FEB40}">
      <dsp:nvSpPr>
        <dsp:cNvPr id="0" name=""/>
        <dsp:cNvSpPr/>
      </dsp:nvSpPr>
      <dsp:spPr>
        <a:xfrm>
          <a:off x="5471199" y="0"/>
          <a:ext cx="2655093" cy="54186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Морская торговля 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1199" y="2167466"/>
        <a:ext cx="2655093" cy="2167466"/>
      </dsp:txXfrm>
    </dsp:sp>
    <dsp:sp modelId="{C516FDA6-C1C8-4478-A50D-F117ACFA8BD5}">
      <dsp:nvSpPr>
        <dsp:cNvPr id="0" name=""/>
        <dsp:cNvSpPr/>
      </dsp:nvSpPr>
      <dsp:spPr>
        <a:xfrm>
          <a:off x="5896538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240829C-0911-4170-ABB6-483F0542BD3A}">
      <dsp:nvSpPr>
        <dsp:cNvPr id="0" name=""/>
        <dsp:cNvSpPr/>
      </dsp:nvSpPr>
      <dsp:spPr>
        <a:xfrm>
          <a:off x="325119" y="4334933"/>
          <a:ext cx="7477760" cy="812800"/>
        </a:xfrm>
        <a:prstGeom prst="left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0FED-BD16-4E37-8B3D-1F23A1BA6BE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84B-4D16-46E6-977C-07A8BADF1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72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0FED-BD16-4E37-8B3D-1F23A1BA6BE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84B-4D16-46E6-977C-07A8BADF1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56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0FED-BD16-4E37-8B3D-1F23A1BA6BE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84B-4D16-46E6-977C-07A8BADF1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81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0FED-BD16-4E37-8B3D-1F23A1BA6BE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84B-4D16-46E6-977C-07A8BADF1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059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0FED-BD16-4E37-8B3D-1F23A1BA6BE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84B-4D16-46E6-977C-07A8BADF1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18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0FED-BD16-4E37-8B3D-1F23A1BA6BE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84B-4D16-46E6-977C-07A8BADF1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7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0FED-BD16-4E37-8B3D-1F23A1BA6BE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84B-4D16-46E6-977C-07A8BADF1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662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0FED-BD16-4E37-8B3D-1F23A1BA6BE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84B-4D16-46E6-977C-07A8BADF1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98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0FED-BD16-4E37-8B3D-1F23A1BA6BE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84B-4D16-46E6-977C-07A8BADF1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65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0FED-BD16-4E37-8B3D-1F23A1BA6BE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84B-4D16-46E6-977C-07A8BADF1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74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0FED-BD16-4E37-8B3D-1F23A1BA6BE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984B-4D16-46E6-977C-07A8BADF1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390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D0FED-BD16-4E37-8B3D-1F23A1BA6BE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2984B-4D16-46E6-977C-07A8BADF11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91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5/54/AnneCleves.jpg" TargetMode="External"/><Relationship Id="rId13" Type="http://schemas.openxmlformats.org/officeDocument/2006/relationships/image" Target="../media/image26.jpeg"/><Relationship Id="rId18" Type="http://schemas.openxmlformats.org/officeDocument/2006/relationships/hyperlink" Target="http://upload.wikimedia.org/wikipedia/commons/7/78/Elizabeth_I_when_a_Princess.jpg" TargetMode="External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12" Type="http://schemas.openxmlformats.org/officeDocument/2006/relationships/hyperlink" Target="http://upload.wikimedia.org/wikipedia/commons/4/49/Catherine_Parr_from_NPG.jpg" TargetMode="External"/><Relationship Id="rId17" Type="http://schemas.openxmlformats.org/officeDocument/2006/relationships/image" Target="../media/image28.jpeg"/><Relationship Id="rId2" Type="http://schemas.openxmlformats.org/officeDocument/2006/relationships/hyperlink" Target="http://upload.wikimedia.org/wikipedia/commons/b/b0/Michel_Sittow_002.jpg" TargetMode="External"/><Relationship Id="rId16" Type="http://schemas.openxmlformats.org/officeDocument/2006/relationships/hyperlink" Target="http://upload.wikimedia.org/wikipedia/commons/b/b7/Mary_I_by_Master_John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upload.wikimedia.org/wikipedia/commons/6/68/Hans_Holbein_d._J._032b.jpg" TargetMode="External"/><Relationship Id="rId11" Type="http://schemas.openxmlformats.org/officeDocument/2006/relationships/image" Target="../media/image25.jpeg"/><Relationship Id="rId5" Type="http://schemas.openxmlformats.org/officeDocument/2006/relationships/image" Target="../media/image22.jpeg"/><Relationship Id="rId15" Type="http://schemas.openxmlformats.org/officeDocument/2006/relationships/image" Target="../media/image27.jpeg"/><Relationship Id="rId10" Type="http://schemas.openxmlformats.org/officeDocument/2006/relationships/hyperlink" Target="http://upload.wikimedia.org/wikipedia/commons/3/32/HowardCatherine02.jpeg" TargetMode="External"/><Relationship Id="rId19" Type="http://schemas.openxmlformats.org/officeDocument/2006/relationships/image" Target="../media/image29.jpeg"/><Relationship Id="rId4" Type="http://schemas.openxmlformats.org/officeDocument/2006/relationships/hyperlink" Target="http://upload.wikimedia.org/wikipedia/commons/f/f2/Anne_boleyn.jpg" TargetMode="External"/><Relationship Id="rId9" Type="http://schemas.openxmlformats.org/officeDocument/2006/relationships/image" Target="../media/image24.jpeg"/><Relationship Id="rId14" Type="http://schemas.openxmlformats.org/officeDocument/2006/relationships/hyperlink" Target="http://upload.wikimedia.org/wikipedia/commons/4/4f/Edward_VI_of_England_c._1546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upload.wikimedia.org/wikipedia/commons/4/4f/Edward_VI_of_England_c._1546.jpg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upload.wikimedia.org/wikipedia/commons/b/b7/Mary_I_by_Master_John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hyperlink" Target="http://upload.wikimedia.org/wikipedia/commons/2/2d/Portrait_of_Philip_II_of_Spain_by_Sofonisba_Anguissola_-_002b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8568" y="1058779"/>
            <a:ext cx="10347158" cy="3641558"/>
          </a:xfrm>
        </p:spPr>
        <p:txBody>
          <a:bodyPr>
            <a:noAutofit/>
          </a:bodyPr>
          <a:lstStyle/>
          <a:p>
            <a:r>
              <a:rPr lang="ru-RU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 знаком двойной розы.</a:t>
            </a:r>
            <a:br>
              <a:rPr lang="ru-RU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Англия в первой половине </a:t>
            </a:r>
            <a:r>
              <a:rPr lang="en-US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XVI </a:t>
            </a:r>
            <a:r>
              <a:rPr lang="ru-RU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endParaRPr lang="ru-RU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569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256673" y="272716"/>
            <a:ext cx="6192254" cy="6316579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1485 году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троне Англии воцарилась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династия Тюдоров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положила конец  войне кланов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Йорков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Ланкастеров. Первым монархом стал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Генрих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(потомок Ланкастеров), взял в жены представительницу дома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Йорков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81537" y="201027"/>
            <a:ext cx="5077326" cy="2333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48927" y="2534652"/>
            <a:ext cx="5502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Йорки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Ланкастеры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6147" y="3541295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8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379" y="260350"/>
            <a:ext cx="11875325" cy="77280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Правление  Генриха 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Генриха 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Содержимое 2"/>
          <p:cNvSpPr>
            <a:spLocks noGrp="1"/>
          </p:cNvSpPr>
          <p:nvPr>
            <p:ph sz="half" idx="1"/>
          </p:nvPr>
        </p:nvSpPr>
        <p:spPr>
          <a:xfrm>
            <a:off x="3111063" y="1192770"/>
            <a:ext cx="3147504" cy="46371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Стремился укрепить королевскую власть;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значительно пополнил бюджет Англии;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Поощрял торговлю и кораблестроение.</a:t>
            </a:r>
          </a:p>
        </p:txBody>
      </p:sp>
      <p:sp>
        <p:nvSpPr>
          <p:cNvPr id="21508" name="Содержимое 3"/>
          <p:cNvSpPr>
            <a:spLocks noGrp="1"/>
          </p:cNvSpPr>
          <p:nvPr>
            <p:ph sz="half" idx="2"/>
          </p:nvPr>
        </p:nvSpPr>
        <p:spPr>
          <a:xfrm>
            <a:off x="6270171" y="1193139"/>
            <a:ext cx="2790702" cy="46138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Заботился о престиже английской монархи;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Провёл реформацию в Англии.</a:t>
            </a:r>
          </a:p>
        </p:txBody>
      </p:sp>
      <p:pic>
        <p:nvPicPr>
          <p:cNvPr id="20485" name="Picture 4" descr="Henry Seven Engl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255" y="1175657"/>
            <a:ext cx="2871080" cy="32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Прямоугольник 5"/>
          <p:cNvSpPr>
            <a:spLocks noChangeArrowheads="1"/>
          </p:cNvSpPr>
          <p:nvPr/>
        </p:nvSpPr>
        <p:spPr bwMode="auto">
          <a:xfrm>
            <a:off x="161280" y="4483945"/>
            <a:ext cx="2653172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Генрих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1485-1509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7" name="Picture 2" descr="Henry VIII (1) by Hans Holbein the Youn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9718" y="1211284"/>
            <a:ext cx="2876027" cy="357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Прямоугольник 7"/>
          <p:cNvSpPr>
            <a:spLocks noChangeArrowheads="1"/>
          </p:cNvSpPr>
          <p:nvPr/>
        </p:nvSpPr>
        <p:spPr bwMode="auto">
          <a:xfrm>
            <a:off x="9614505" y="4889479"/>
            <a:ext cx="2279651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Генрих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1509-1547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15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nimBg="1"/>
      <p:bldP spid="21508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66254"/>
            <a:ext cx="10972800" cy="103049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Реформация в Англии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9111" y="1375638"/>
            <a:ext cx="11521280" cy="390888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Генрих хотел аннулировать брак с Екатериной Арагонской и жениться на Анне Болейн</a:t>
            </a:r>
          </a:p>
          <a:p>
            <a:pPr algn="just"/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Папа не дал разрешения, его поддержало английское духовенство</a:t>
            </a:r>
          </a:p>
          <a:p>
            <a:pPr algn="just"/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Тогда Генрих обвинил всех в государственной измене и провозгласил себя единственным главой церкви (1532)</a:t>
            </a:r>
          </a:p>
          <a:p>
            <a:pPr algn="just"/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Помиловал тех, кто подчинился ему</a:t>
            </a:r>
            <a:endParaRPr lang="ru-RU" sz="33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43" y="198871"/>
            <a:ext cx="10515600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Томас Мор – казнен в 1532 году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69362" y="1923802"/>
            <a:ext cx="5952661" cy="280257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Лорд-канцлер Англии, один из ближайших к Генриху людей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Писатель, философ, гуманист, автор «Утопии»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Был казнен по приказу Генриха за нежелание отречься от католичества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Томас Мо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680512"/>
            <a:ext cx="5280587" cy="4926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214500" y="165163"/>
            <a:ext cx="2976033" cy="708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4000" dirty="0"/>
              <a:t>1534г.</a:t>
            </a:r>
            <a:r>
              <a:rPr lang="ru-RU" sz="3600" dirty="0"/>
              <a:t> </a:t>
            </a:r>
          </a:p>
        </p:txBody>
      </p:sp>
      <p:sp>
        <p:nvSpPr>
          <p:cNvPr id="3" name="Стрелка влево 2"/>
          <p:cNvSpPr/>
          <p:nvPr/>
        </p:nvSpPr>
        <p:spPr>
          <a:xfrm rot="10800000">
            <a:off x="3698313" y="357127"/>
            <a:ext cx="1248833" cy="35877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66256" y="1038494"/>
            <a:ext cx="2802576" cy="584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 результате: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60716" y="955367"/>
            <a:ext cx="8675475" cy="166199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Англия отказалась признавать авторитет папы;</a:t>
            </a:r>
          </a:p>
          <a:p>
            <a:pPr marL="342900" indent="-342900">
              <a:buFontTx/>
              <a:buAutoNum type="arabicParenR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Церковь Англии стала называться АНГЛИКАНСКОЙ.</a:t>
            </a:r>
          </a:p>
          <a:p>
            <a:pPr marL="342900" indent="-342900">
              <a:buFontTx/>
              <a:buAutoNum type="arabicParenR"/>
            </a:pPr>
            <a:endParaRPr lang="ru-RU" dirty="0"/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201881" y="2708275"/>
            <a:ext cx="2885704" cy="138499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Особенности Английской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церкви: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25092" y="2781300"/>
            <a:ext cx="8674294" cy="26776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его основу легла идея оправдания верой;</a:t>
            </a:r>
          </a:p>
          <a:p>
            <a:pPr marL="342900" indent="-342900">
              <a:buFontTx/>
              <a:buAutoNum type="arabicParenR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Первоначально 3 таинства – крещение, причащение и покаяние;</a:t>
            </a:r>
          </a:p>
          <a:p>
            <a:pPr marL="342900" indent="-342900">
              <a:buFontTx/>
              <a:buAutoNum type="arabicParenR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Сохраняла иерархию духовенства, почитание икон и святых, богатое убранство церкви.</a:t>
            </a:r>
          </a:p>
          <a:p>
            <a:pPr marL="342900" indent="-342900">
              <a:buFontTx/>
              <a:buAutoNum type="arabicParenR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Библия была переведена на английский язык.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22901" y="188913"/>
            <a:ext cx="4993217" cy="584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Акт о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супрематии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37506" y="249382"/>
            <a:ext cx="5070764" cy="2778826"/>
          </a:xfrm>
          <a:prstGeom prst="plaqu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Секуляризация церковных земель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62649" y="724396"/>
            <a:ext cx="6495803" cy="1876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Монастыри были закрыты, монахи изгнаны, а имущество церквей и монастырей поступило в казну.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pbs.twimg.com/media/D1XjwhPX0AA3bd7.jpg: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008" y="3170711"/>
            <a:ext cx="4676899" cy="3507674"/>
          </a:xfrm>
          <a:prstGeom prst="rect">
            <a:avLst/>
          </a:prstGeom>
          <a:noFill/>
        </p:spPr>
      </p:pic>
      <p:pic>
        <p:nvPicPr>
          <p:cNvPr id="1028" name="Picture 4" descr="https://ic.pics.livejournal.com/kirill_nav_1/85469254/156086/156086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8893" y="3229964"/>
            <a:ext cx="6745185" cy="3396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219200" y="142876"/>
            <a:ext cx="10363200" cy="714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smtClean="0"/>
              <a:t>ЖЁНЫ ГЕНРИХА </a:t>
            </a:r>
            <a:r>
              <a:rPr lang="en-US" sz="4800" b="1" smtClean="0"/>
              <a:t>VIII</a:t>
            </a:r>
            <a:r>
              <a:rPr lang="ru-RU" sz="4800" b="1" smtClean="0"/>
              <a:t> ТЮДОРА </a:t>
            </a:r>
          </a:p>
        </p:txBody>
      </p:sp>
      <p:pic>
        <p:nvPicPr>
          <p:cNvPr id="13315" name="Рисунок 2" descr="File:Michel Sittow 0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1" y="857251"/>
            <a:ext cx="2190749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190500" y="3071813"/>
            <a:ext cx="2381251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mbria" pitchFamily="18" charset="0"/>
              </a:rPr>
              <a:t>Екатерина Арагонская</a:t>
            </a:r>
          </a:p>
        </p:txBody>
      </p:sp>
      <p:pic>
        <p:nvPicPr>
          <p:cNvPr id="13317" name="Рисунок 4" descr="File:Anne boley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1" y="857251"/>
            <a:ext cx="2095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2667001" y="3071813"/>
            <a:ext cx="209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mbria" pitchFamily="18" charset="0"/>
              </a:rPr>
              <a:t>Анна Болейн</a:t>
            </a:r>
          </a:p>
        </p:txBody>
      </p:sp>
      <p:pic>
        <p:nvPicPr>
          <p:cNvPr id="13319" name="Рисунок 6" descr="File:Hans Holbein d. J. 032b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1" y="857251"/>
            <a:ext cx="2095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Box 7"/>
          <p:cNvSpPr txBox="1">
            <a:spLocks noChangeArrowheads="1"/>
          </p:cNvSpPr>
          <p:nvPr/>
        </p:nvSpPr>
        <p:spPr bwMode="auto">
          <a:xfrm>
            <a:off x="4953001" y="3071813"/>
            <a:ext cx="2095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mbria" pitchFamily="18" charset="0"/>
              </a:rPr>
              <a:t>Джейн Сеймур</a:t>
            </a:r>
          </a:p>
        </p:txBody>
      </p:sp>
      <p:pic>
        <p:nvPicPr>
          <p:cNvPr id="13321" name="Рисунок 8" descr="File:AnneCleves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857251"/>
            <a:ext cx="2190751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TextBox 9"/>
          <p:cNvSpPr txBox="1">
            <a:spLocks noChangeArrowheads="1"/>
          </p:cNvSpPr>
          <p:nvPr/>
        </p:nvSpPr>
        <p:spPr bwMode="auto">
          <a:xfrm>
            <a:off x="7239000" y="3071813"/>
            <a:ext cx="2190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mbria" pitchFamily="18" charset="0"/>
              </a:rPr>
              <a:t>Анна Клевская</a:t>
            </a:r>
          </a:p>
        </p:txBody>
      </p:sp>
      <p:pic>
        <p:nvPicPr>
          <p:cNvPr id="13323" name="Рисунок 10" descr="File:HowardCatherine02.jpe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88501" y="857251"/>
            <a:ext cx="2222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Box 11"/>
          <p:cNvSpPr txBox="1">
            <a:spLocks noChangeArrowheads="1"/>
          </p:cNvSpPr>
          <p:nvPr/>
        </p:nvSpPr>
        <p:spPr bwMode="auto">
          <a:xfrm>
            <a:off x="9620251" y="3071813"/>
            <a:ext cx="21907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mbria" pitchFamily="18" charset="0"/>
              </a:rPr>
              <a:t>Екатерина Говард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1143001" y="3598226"/>
            <a:ext cx="8905" cy="3308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978234" y="3443844"/>
            <a:ext cx="22266" cy="4137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677396" y="3453865"/>
            <a:ext cx="666751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328" name="Рисунок 18" descr="File:Catherine Parr from NPG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525000" y="3786188"/>
            <a:ext cx="2381251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9" name="TextBox 19"/>
          <p:cNvSpPr txBox="1">
            <a:spLocks noChangeArrowheads="1"/>
          </p:cNvSpPr>
          <p:nvPr/>
        </p:nvSpPr>
        <p:spPr bwMode="auto">
          <a:xfrm>
            <a:off x="9525000" y="6072188"/>
            <a:ext cx="23812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mbria" pitchFamily="18" charset="0"/>
              </a:rPr>
              <a:t>Екатерина Парр</a:t>
            </a:r>
          </a:p>
        </p:txBody>
      </p:sp>
      <p:pic>
        <p:nvPicPr>
          <p:cNvPr id="13330" name="Рисунок 20" descr="File:Edward VI of England c. 1546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67500" y="4000501"/>
            <a:ext cx="2190751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1" name="TextBox 21"/>
          <p:cNvSpPr txBox="1">
            <a:spLocks noChangeArrowheads="1"/>
          </p:cNvSpPr>
          <p:nvPr/>
        </p:nvSpPr>
        <p:spPr bwMode="auto">
          <a:xfrm>
            <a:off x="6667500" y="6286500"/>
            <a:ext cx="238125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mbria" pitchFamily="18" charset="0"/>
              </a:rPr>
              <a:t>Эдуард </a:t>
            </a:r>
            <a:r>
              <a:rPr lang="en-US" b="1">
                <a:latin typeface="Perpetua" pitchFamily="18" charset="0"/>
              </a:rPr>
              <a:t>VI</a:t>
            </a:r>
            <a:endParaRPr lang="ru-RU" b="1">
              <a:latin typeface="Cambria" pitchFamily="18" charset="0"/>
            </a:endParaRPr>
          </a:p>
        </p:txBody>
      </p:sp>
      <p:pic>
        <p:nvPicPr>
          <p:cNvPr id="13332" name="Рисунок 22" descr="File:Mary I by Master John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5751" y="3929063"/>
            <a:ext cx="20955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3" name="TextBox 27"/>
          <p:cNvSpPr txBox="1">
            <a:spLocks noChangeArrowheads="1"/>
          </p:cNvSpPr>
          <p:nvPr/>
        </p:nvSpPr>
        <p:spPr bwMode="auto">
          <a:xfrm>
            <a:off x="285752" y="6143626"/>
            <a:ext cx="2000249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mbria" pitchFamily="18" charset="0"/>
              </a:rPr>
              <a:t>Мария </a:t>
            </a:r>
            <a:r>
              <a:rPr lang="en-US" b="1">
                <a:latin typeface="Perpetua" pitchFamily="18" charset="0"/>
              </a:rPr>
              <a:t>I</a:t>
            </a:r>
            <a:r>
              <a:rPr lang="ru-RU" b="1">
                <a:latin typeface="Cambria" pitchFamily="18" charset="0"/>
              </a:rPr>
              <a:t> Кровавая</a:t>
            </a:r>
          </a:p>
        </p:txBody>
      </p:sp>
      <p:pic>
        <p:nvPicPr>
          <p:cNvPr id="13334" name="Рисунок 28" descr="File:Elizabeth I when a Princess.jp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24252" y="3929064"/>
            <a:ext cx="2381249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5" name="TextBox 31"/>
          <p:cNvSpPr txBox="1">
            <a:spLocks noChangeArrowheads="1"/>
          </p:cNvSpPr>
          <p:nvPr/>
        </p:nvSpPr>
        <p:spPr bwMode="auto">
          <a:xfrm>
            <a:off x="3143251" y="6357939"/>
            <a:ext cx="3238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mbria" pitchFamily="18" charset="0"/>
              </a:rPr>
              <a:t>Елизавета </a:t>
            </a:r>
            <a:r>
              <a:rPr lang="en-US" b="1">
                <a:latin typeface="Perpetua" pitchFamily="18" charset="0"/>
              </a:rPr>
              <a:t>I</a:t>
            </a:r>
            <a:endParaRPr lang="ru-RU" b="1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File:Edward VI of England c. 154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1" y="500063"/>
            <a:ext cx="57023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6381751" y="2000251"/>
            <a:ext cx="523874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>
                <a:latin typeface="Cambria" pitchFamily="18" charset="0"/>
              </a:rPr>
              <a:t>ЭДУАРД </a:t>
            </a:r>
            <a:r>
              <a:rPr lang="en-US" sz="3200" dirty="0">
                <a:latin typeface="Perpetua" pitchFamily="18" charset="0"/>
              </a:rPr>
              <a:t>VI</a:t>
            </a:r>
            <a:r>
              <a:rPr lang="ru-RU" sz="3200" dirty="0">
                <a:latin typeface="Cambria" pitchFamily="18" charset="0"/>
              </a:rPr>
              <a:t> ТЮДОР</a:t>
            </a:r>
          </a:p>
          <a:p>
            <a:pPr algn="ctr"/>
            <a:r>
              <a:rPr lang="ru-RU" sz="3200" dirty="0">
                <a:latin typeface="Cambria" pitchFamily="18" charset="0"/>
              </a:rPr>
              <a:t>(1547 – 1553 гг.)</a:t>
            </a:r>
          </a:p>
          <a:p>
            <a:pPr algn="ctr"/>
            <a:r>
              <a:rPr lang="ru-RU" sz="3200" dirty="0">
                <a:latin typeface="Cambria" pitchFamily="18" charset="0"/>
              </a:rPr>
              <a:t>Период утверждения англиканства.</a:t>
            </a:r>
          </a:p>
          <a:p>
            <a:pPr algn="ctr"/>
            <a:r>
              <a:rPr lang="ru-RU" sz="3200" dirty="0">
                <a:latin typeface="Cambria" pitchFamily="18" charset="0"/>
              </a:rPr>
              <a:t>Умер в 15 лет.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File:Mary I by Master Joh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1" y="428626"/>
            <a:ext cx="57531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6572251" y="357189"/>
            <a:ext cx="51435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mbria" pitchFamily="18" charset="0"/>
              </a:rPr>
              <a:t>МАРИЯ </a:t>
            </a:r>
            <a:r>
              <a:rPr lang="en-US" sz="3200">
                <a:latin typeface="Perpetua" pitchFamily="18" charset="0"/>
              </a:rPr>
              <a:t>I </a:t>
            </a:r>
            <a:r>
              <a:rPr lang="ru-RU" sz="3200">
                <a:latin typeface="Cambria" pitchFamily="18" charset="0"/>
              </a:rPr>
              <a:t>КРОВАВАЯ</a:t>
            </a:r>
          </a:p>
          <a:p>
            <a:pPr algn="ctr"/>
            <a:r>
              <a:rPr lang="ru-RU" sz="3200">
                <a:latin typeface="Cambria" pitchFamily="18" charset="0"/>
              </a:rPr>
              <a:t>(1553 – 1558 гг.)</a:t>
            </a:r>
          </a:p>
          <a:p>
            <a:pPr algn="ctr"/>
            <a:r>
              <a:rPr lang="ru-RU" sz="3200">
                <a:latin typeface="Cambria" pitchFamily="18" charset="0"/>
              </a:rPr>
              <a:t>Период Контрреформации, разгул инквизиции.</a:t>
            </a:r>
          </a:p>
        </p:txBody>
      </p:sp>
      <p:pic>
        <p:nvPicPr>
          <p:cNvPr id="15364" name="Рисунок 3" descr="File:Portrait of Philip II of Spain by Sofonisba Anguissola - 002b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1" y="3429001"/>
            <a:ext cx="2857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9620251" y="4214813"/>
            <a:ext cx="21907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mbria" pitchFamily="18" charset="0"/>
              </a:rPr>
              <a:t>МУЖ  МАРИИИ – КОРОЛЬ   ИСПАНИИ  ФИЛИПП </a:t>
            </a:r>
            <a:r>
              <a:rPr lang="en-US">
                <a:latin typeface="Perpetua" pitchFamily="18" charset="0"/>
              </a:rPr>
              <a:t> II</a:t>
            </a:r>
            <a:r>
              <a:rPr lang="ru-RU"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http://www.istorik.ru/images/maps/europe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49382" y="142504"/>
          <a:ext cx="11685319" cy="2755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/>
        </p:nvGraphicFramePr>
        <p:xfrm>
          <a:off x="154378" y="3384469"/>
          <a:ext cx="11673445" cy="291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0639" y="627896"/>
            <a:ext cx="1149531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Домашняя работа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Ст. 119 – 124 читать, пересказывать. Учить записи в тетрадях. Вопросы – 5,6 письменно.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25" y="150386"/>
            <a:ext cx="5296000" cy="654348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140223" y="150386"/>
            <a:ext cx="6875313" cy="17145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ru-RU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«Цветущий сад в ограде моря»</a:t>
            </a:r>
            <a:br>
              <a:rPr lang="ru-RU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У. Шекспир.</a:t>
            </a:r>
            <a:endParaRPr lang="ru-RU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08970" y="2822780"/>
            <a:ext cx="2676376" cy="34262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02167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19946479"/>
              </p:ext>
            </p:extLst>
          </p:nvPr>
        </p:nvGraphicFramePr>
        <p:xfrm>
          <a:off x="187157" y="129495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850232" y="160421"/>
            <a:ext cx="10523621" cy="93044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процветание в Англии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8486274" y="3304674"/>
            <a:ext cx="770021" cy="81814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395328" y="1294954"/>
            <a:ext cx="2502568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Англии 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Германию, Нидерланды, Швецию, Россию, Италию и Испанию.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95328" y="3807369"/>
            <a:ext cx="2502568" cy="30469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юге – до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Африки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на севере – до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на востоке – до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Турции и Инди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и; на западе – до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458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5432" y="192505"/>
            <a:ext cx="11341768" cy="8983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Появление крупных мануфактур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36884" y="1556084"/>
            <a:ext cx="4812632" cy="190901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Хозяева  - суконщики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6776" y="2976291"/>
            <a:ext cx="5400424" cy="3544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авая фигурная скобка 5"/>
          <p:cNvSpPr/>
          <p:nvPr/>
        </p:nvSpPr>
        <p:spPr>
          <a:xfrm>
            <a:off x="5470358" y="1443789"/>
            <a:ext cx="818147" cy="5293895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00800" y="1443789"/>
            <a:ext cx="5181600" cy="834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Рассеянная мануфактура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884" y="3593433"/>
            <a:ext cx="4812632" cy="3144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5564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18146" y="288758"/>
            <a:ext cx="10491537" cy="141170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Зарождение в 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 – XV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дворянства (</a:t>
            </a:r>
            <a:r>
              <a:rPr lang="ru-RU" sz="3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джентрии</a:t>
            </a: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146" y="2085474"/>
            <a:ext cx="4106780" cy="26776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Джентрии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занимались предпринимательством, брали в аренду землю и становились фермерами, разводили овец, вкладывали капиталы в международную торговлю.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1119" y="1987846"/>
            <a:ext cx="690634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38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-конечная звезда 1"/>
          <p:cNvSpPr/>
          <p:nvPr/>
        </p:nvSpPr>
        <p:spPr>
          <a:xfrm>
            <a:off x="1724526" y="72672"/>
            <a:ext cx="3048000" cy="2743200"/>
          </a:xfrm>
          <a:prstGeom prst="star10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Аграрный переворот в Англии в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XVI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5689788" y="1011136"/>
            <a:ext cx="818147" cy="86627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908757" y="401375"/>
            <a:ext cx="2967790" cy="2085796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Спрос на овечью шерсть 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 rot="5400000">
            <a:off x="5850209" y="-2926155"/>
            <a:ext cx="497305" cy="1151251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нутый угол 6"/>
          <p:cNvSpPr/>
          <p:nvPr/>
        </p:nvSpPr>
        <p:spPr>
          <a:xfrm>
            <a:off x="166142" y="2910149"/>
            <a:ext cx="5817563" cy="3827535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 – XVII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Английские «новые дворяне» (джентри) сгоняли крестьян со своих земель и превращали крестьянские поля в пастбища, где паслись овцы. Этот процесс называется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огораживанием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как джентри огораживали свои пастбища изгородями. Запреты короля не помогли! По выражению Томаса Мора – «овцы съели людей»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07935" y="3053522"/>
            <a:ext cx="5347183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Огораживание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насильственный сгон крестьян с земли в Англии в начале XVII в., предшествовавший формированию в деревне капиталистических отношений.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6098861" y="5587530"/>
            <a:ext cx="654865" cy="74910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170821" y="5315750"/>
            <a:ext cx="4684297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Крестьяне становились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пауперами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лишенные крова и имущества (нищими)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56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ttp://www.istfak-nnov.narod.ru/Atlas/Europe6-17/016.jpg"/>
          <p:cNvPicPr>
            <a:picLocks noChangeAspect="1" noChangeArrowheads="1"/>
          </p:cNvPicPr>
          <p:nvPr/>
        </p:nvPicPr>
        <p:blipFill>
          <a:blip r:embed="rId2" cstate="print"/>
          <a:srcRect l="3880" t="7578" r="52791" b="4871"/>
          <a:stretch>
            <a:fillRect/>
          </a:stretch>
        </p:blipFill>
        <p:spPr bwMode="auto">
          <a:xfrm>
            <a:off x="0" y="0"/>
            <a:ext cx="708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7141773" y="759919"/>
            <a:ext cx="4895849" cy="526297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Знаменитая цитата из «Утопии» Томаса Мора (1516) гласит: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«Ваши овцы, обычно такие кроткие, довольные очень немногим, теперь, говорят, стали такими прожорливыми и неукротимыми, что поедают даже людей, разоряют и опустошают поля, дома и города» («овцы стали пожирать людей»).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3299362" y="5286375"/>
            <a:ext cx="5832764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XVI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век –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век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Тюдоров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8751" y="285750"/>
            <a:ext cx="9620249" cy="12144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Война Алой и Белой розы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1455-1485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1857376"/>
            <a:ext cx="4286251" cy="10715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Династия Ланкастеров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24752" y="1857375"/>
            <a:ext cx="4286249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Династия </a:t>
            </a:r>
            <a:r>
              <a:rPr lang="ru-RU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Йорков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0000" y="4071939"/>
            <a:ext cx="4286251" cy="10001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Династия Тюдоров</a:t>
            </a:r>
          </a:p>
        </p:txBody>
      </p:sp>
      <p:sp>
        <p:nvSpPr>
          <p:cNvPr id="7" name="Плюс 6"/>
          <p:cNvSpPr/>
          <p:nvPr/>
        </p:nvSpPr>
        <p:spPr>
          <a:xfrm>
            <a:off x="5524500" y="1928814"/>
            <a:ext cx="1238251" cy="1000125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048001" y="2928938"/>
            <a:ext cx="1809751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0800000" flipV="1">
            <a:off x="6477000" y="3000376"/>
            <a:ext cx="2286000" cy="10715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346" name="Прямоугольник 13"/>
          <p:cNvSpPr>
            <a:spLocks noChangeArrowheads="1"/>
          </p:cNvSpPr>
          <p:nvPr/>
        </p:nvSpPr>
        <p:spPr bwMode="auto">
          <a:xfrm>
            <a:off x="617517" y="5902036"/>
            <a:ext cx="2493818" cy="73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Генрих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Тюдор 1485-1509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гг.</a:t>
            </a:r>
          </a:p>
        </p:txBody>
      </p:sp>
      <p:pic>
        <p:nvPicPr>
          <p:cNvPr id="13" name="Picture 2" descr="Elizabeth of York from Kings and Queens of Engl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7143" y="3127210"/>
            <a:ext cx="2101974" cy="28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9621508" y="6135234"/>
            <a:ext cx="23785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Елизавета Йоркская</a:t>
            </a:r>
          </a:p>
        </p:txBody>
      </p:sp>
      <p:pic>
        <p:nvPicPr>
          <p:cNvPr id="15" name="Picture 4" descr="Henry Seven Engla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656" y="3113377"/>
            <a:ext cx="19462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580</Words>
  <Application>Microsoft Office PowerPoint</Application>
  <PresentationFormat>Широкоэкранный</PresentationFormat>
  <Paragraphs>85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Perpetua</vt:lpstr>
      <vt:lpstr>Times New Roman</vt:lpstr>
      <vt:lpstr>Тема Office</vt:lpstr>
      <vt:lpstr>Под знаком двойной розы. Англия в первой половине XVI 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XVI век – век Тюдоров</vt:lpstr>
      <vt:lpstr>Презентация PowerPoint</vt:lpstr>
      <vt:lpstr> Правление  Генриха VII и Генриха VIII </vt:lpstr>
      <vt:lpstr>Реформация в Англии</vt:lpstr>
      <vt:lpstr>Томас Мор – казнен в 1532 году</vt:lpstr>
      <vt:lpstr>Презентация PowerPoint</vt:lpstr>
      <vt:lpstr>Презентация PowerPoint</vt:lpstr>
      <vt:lpstr>Презентация PowerPoint</vt:lpstr>
      <vt:lpstr>ЖЁНЫ ГЕНРИХА VIII ТЮДОРА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 знаком двойной розы. Англия в первой половине XVI в. </dc:title>
  <dc:creator>user</dc:creator>
  <cp:lastModifiedBy>Эвелина Бариева</cp:lastModifiedBy>
  <cp:revision>17</cp:revision>
  <dcterms:created xsi:type="dcterms:W3CDTF">2019-11-02T10:16:17Z</dcterms:created>
  <dcterms:modified xsi:type="dcterms:W3CDTF">2019-12-01T17:26:17Z</dcterms:modified>
</cp:coreProperties>
</file>