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76" r:id="rId2"/>
    <p:sldId id="262" r:id="rId3"/>
    <p:sldId id="265" r:id="rId4"/>
    <p:sldId id="266" r:id="rId5"/>
    <p:sldId id="267" r:id="rId6"/>
    <p:sldId id="271" r:id="rId7"/>
    <p:sldId id="272" r:id="rId8"/>
    <p:sldId id="274" r:id="rId9"/>
    <p:sldId id="273" r:id="rId10"/>
    <p:sldId id="268" r:id="rId11"/>
    <p:sldId id="269" r:id="rId12"/>
    <p:sldId id="270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019D1"/>
    <a:srgbClr val="380DF1"/>
    <a:srgbClr val="2006BA"/>
    <a:srgbClr val="3608F8"/>
    <a:srgbClr val="5509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2623A-751A-4C7E-8A93-1F7F7F48FACA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42128-FB8B-48B8-B495-69553D812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991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42128-FB8B-48B8-B495-69553D8124A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27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0772-E98F-484B-B763-A6367614EA38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C2875B2-08D6-4CC2-84A1-4904C0442BF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0772-E98F-484B-B763-A6367614EA38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75B2-08D6-4CC2-84A1-4904C0442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0772-E98F-484B-B763-A6367614EA38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75B2-08D6-4CC2-84A1-4904C0442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0772-E98F-484B-B763-A6367614EA38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75B2-08D6-4CC2-84A1-4904C0442B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0772-E98F-484B-B763-A6367614EA38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875B2-08D6-4CC2-84A1-4904C0442BF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0772-E98F-484B-B763-A6367614EA38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75B2-08D6-4CC2-84A1-4904C0442BF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0772-E98F-484B-B763-A6367614EA38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75B2-08D6-4CC2-84A1-4904C0442BF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0772-E98F-484B-B763-A6367614EA38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75B2-08D6-4CC2-84A1-4904C0442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0772-E98F-484B-B763-A6367614EA38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75B2-08D6-4CC2-84A1-4904C0442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0772-E98F-484B-B763-A6367614EA38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75B2-08D6-4CC2-84A1-4904C0442BF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0772-E98F-484B-B763-A6367614EA38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875B2-08D6-4CC2-84A1-4904C0442BF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A00772-E98F-484B-B763-A6367614EA38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C2875B2-08D6-4CC2-84A1-4904C0442B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611560" y="4524866"/>
            <a:ext cx="7772400" cy="17097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48680"/>
            <a:ext cx="6315998" cy="412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04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496944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 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|ˈ</a:t>
            </a:r>
            <a:r>
              <a:rPr lang="en-US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mɔːnɪŋ</a:t>
            </a:r>
            <a:r>
              <a:rPr 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 </a:t>
            </a: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утро</a:t>
            </a:r>
            <a:b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666833"/>
            <a:ext cx="4071298" cy="4860032"/>
          </a:xfrm>
        </p:spPr>
      </p:pic>
    </p:spTree>
    <p:extLst>
      <p:ext uri="{BB962C8B-B14F-4D97-AF65-F5344CB8AC3E}">
        <p14:creationId xmlns:p14="http://schemas.microsoft.com/office/powerpoint/2010/main" val="308935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64488" cy="1143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afternoon    |</a:t>
            </a:r>
            <a:r>
              <a:rPr lang="en-US" sz="4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ɑːftəˈnuːn</a:t>
            </a:r>
            <a:r>
              <a:rPr lang="en-US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 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полдень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916832"/>
            <a:ext cx="4079792" cy="4572000"/>
          </a:xfrm>
        </p:spPr>
      </p:pic>
    </p:spTree>
    <p:extLst>
      <p:ext uri="{BB962C8B-B14F-4D97-AF65-F5344CB8AC3E}">
        <p14:creationId xmlns:p14="http://schemas.microsoft.com/office/powerpoint/2010/main" val="22699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24744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evening   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en-US" sz="4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iːvnɪŋ</a:t>
            </a:r>
            <a:r>
              <a:rPr lang="en-US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 </a:t>
            </a:r>
            <a:r>
              <a:rPr lang="ru-RU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вечер</a:t>
            </a:r>
            <a:r>
              <a:rPr lang="ru-RU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305" y="1728165"/>
            <a:ext cx="6830590" cy="4685084"/>
          </a:xfrm>
        </p:spPr>
      </p:pic>
    </p:spTree>
    <p:extLst>
      <p:ext uri="{BB962C8B-B14F-4D97-AF65-F5344CB8AC3E}">
        <p14:creationId xmlns:p14="http://schemas.microsoft.com/office/powerpoint/2010/main" val="415502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712968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Adventure holiday camp-</a:t>
            </a:r>
            <a:r>
              <a:rPr lang="ru-RU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лагерь активного отдыха</a:t>
            </a:r>
            <a:endParaRPr lang="en-US" sz="32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 goodbye party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устроить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прощальную вечеринку</a:t>
            </a:r>
            <a:endParaRPr lang="en-US" sz="32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arrive at the camp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приезжать в лагерь</a:t>
            </a:r>
            <a:endParaRPr lang="en-US" sz="32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 a tree house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ru-RU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построить дом на дереве</a:t>
            </a:r>
          </a:p>
          <a:p>
            <a:pPr marL="0" indent="0">
              <a:buNone/>
            </a:pPr>
            <a:endParaRPr lang="ru-RU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303" y="312692"/>
            <a:ext cx="4546593" cy="160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1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words</a:t>
            </a:r>
            <a:endParaRPr lang="ru-RU" sz="5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2879" y="2132856"/>
            <a:ext cx="8712968" cy="5293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  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nekst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wiːk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следующей неделе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trip</a:t>
            </a:r>
            <a:r>
              <a:rPr lang="en-US" sz="4000" b="1" dirty="0" smtClean="0">
                <a:solidFill>
                  <a:srgbClr val="380D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000" dirty="0" smtClean="0">
                <a:solidFill>
                  <a:srgbClr val="380D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trɪp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поездка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путешествие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21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 |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kæmp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лагерь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17638"/>
            <a:ext cx="7488832" cy="5182272"/>
          </a:xfrm>
        </p:spPr>
      </p:pic>
    </p:spTree>
    <p:extLst>
      <p:ext uri="{BB962C8B-B14F-4D97-AF65-F5344CB8AC3E}">
        <p14:creationId xmlns:p14="http://schemas.microsoft.com/office/powerpoint/2010/main" val="189034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609" y="1340768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canoeing</a:t>
            </a: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kəˈnuːɪŋ</a:t>
            </a: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b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гребля, гонки на каноэ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204864"/>
            <a:ext cx="6385170" cy="3820459"/>
          </a:xfrm>
        </p:spPr>
      </p:pic>
    </p:spTree>
    <p:extLst>
      <p:ext uri="{BB962C8B-B14F-4D97-AF65-F5344CB8AC3E}">
        <p14:creationId xmlns:p14="http://schemas.microsoft.com/office/powerpoint/2010/main" val="259936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90266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climbing |ˈ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klʌɪmɪŋ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 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заниматься скалолазанием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564904"/>
            <a:ext cx="5472608" cy="4179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79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23937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ride</a:t>
            </a:r>
            <a:r>
              <a:rPr lang="ru-RU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horse</a:t>
            </a:r>
            <a:r>
              <a:rPr lang="ru-RU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кататься на лошади</a:t>
            </a:r>
            <a:b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573226"/>
            <a:ext cx="5256584" cy="4572000"/>
          </a:xfrm>
        </p:spPr>
      </p:pic>
    </p:spTree>
    <p:extLst>
      <p:ext uri="{BB962C8B-B14F-4D97-AF65-F5344CB8AC3E}">
        <p14:creationId xmlns:p14="http://schemas.microsoft.com/office/powerpoint/2010/main" val="18263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4704"/>
            <a:ext cx="7772400" cy="114300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swimming- 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пойти плавать</a:t>
            </a:r>
            <a:b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319337"/>
            <a:ext cx="4572000" cy="2828925"/>
          </a:xfrm>
        </p:spPr>
      </p:pic>
    </p:spTree>
    <p:extLst>
      <p:ext uri="{BB962C8B-B14F-4D97-AF65-F5344CB8AC3E}">
        <p14:creationId xmlns:p14="http://schemas.microsoft.com/office/powerpoint/2010/main" val="254254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 tennis</a:t>
            </a:r>
            <a:endParaRPr lang="ru-RU" sz="4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977" y="1772816"/>
            <a:ext cx="3981246" cy="457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987" y="969858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ru-RU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hiking</a:t>
            </a:r>
            <a:r>
              <a:rPr lang="ru-RU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woods</a:t>
            </a:r>
            <a:r>
              <a:rPr lang="ru-RU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отправиться в поход в лес</a:t>
            </a:r>
            <a:b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70" y="1541358"/>
            <a:ext cx="7386433" cy="4911978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09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163</TotalTime>
  <Words>100</Words>
  <Application>Microsoft Office PowerPoint</Application>
  <PresentationFormat>Экран (4:3)</PresentationFormat>
  <Paragraphs>18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Презентация PowerPoint</vt:lpstr>
      <vt:lpstr>New words</vt:lpstr>
      <vt:lpstr>camp |kæmp| лагерь</vt:lpstr>
      <vt:lpstr>go canoeing  |kəˈnuːɪŋ|  гребля, гонки на каноэ </vt:lpstr>
      <vt:lpstr>go climbing |ˈklʌɪmɪŋ|       заниматься скалолазанием </vt:lpstr>
      <vt:lpstr>ride horse  кататься на лошади </vt:lpstr>
      <vt:lpstr>go swimming- пойти плавать </vt:lpstr>
      <vt:lpstr>play tennis</vt:lpstr>
      <vt:lpstr>go hiking in the woods -отправиться в поход в лес </vt:lpstr>
      <vt:lpstr>morning    |ˈmɔːnɪŋ|  утро </vt:lpstr>
      <vt:lpstr>afternoon    |ɑːftəˈnuːn|  полдень</vt:lpstr>
      <vt:lpstr>evening   |ˈiːvnɪŋ|   вечер 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3d of May Wednesday</dc:title>
  <dc:creator>User</dc:creator>
  <cp:lastModifiedBy>User</cp:lastModifiedBy>
  <cp:revision>22</cp:revision>
  <dcterms:created xsi:type="dcterms:W3CDTF">2017-05-02T07:29:58Z</dcterms:created>
  <dcterms:modified xsi:type="dcterms:W3CDTF">2022-12-09T20:22:44Z</dcterms:modified>
</cp:coreProperties>
</file>