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2" autoAdjust="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D6130-F16E-42DA-B9E5-01253B7195EA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13B05-8F1D-4740-9A3E-E83E15487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258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13B05-8F1D-4740-9A3E-E83E154878E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344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424936" cy="5688632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Сабақтың</a:t>
            </a: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тақырыбы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  Атом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құрылысы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Д.И.Менделеев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жасаған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химиялық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элементтердің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периодтық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жүйесіндегі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орны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элементтің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қосылыстарының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сипаттамасы</a:t>
            </a:r>
            <a:r>
              <a:rPr lang="ru-RU" sz="3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507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64087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Калий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атом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кестедегі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сипаттамасы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1.Химиялық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таңбасы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2.Химиялық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элементтің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жүйедегі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салыстырмалы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атомдық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массасы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Атом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Оксид, гидроксид,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ұшқыш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сутекті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қосылыстарының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К, калий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К- І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үлкен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топша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саны 19,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атомдық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масса  39г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p6 20 n, 19e          + 19  )    )   )    )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2    8   8  7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– металл, вал.  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К2 О  ,  КОН </a:t>
            </a:r>
          </a:p>
        </p:txBody>
      </p:sp>
    </p:spTree>
    <p:extLst>
      <p:ext uri="{BB962C8B-B14F-4D97-AF65-F5344CB8AC3E}">
        <p14:creationId xmlns:p14="http://schemas.microsoft.com/office/powerpoint/2010/main" val="340963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 V. 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Оқулықпен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жұмыс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(161 бет)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І топ: №3 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Белгісіз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химиялық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элемент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атомының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үш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электрондық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қабаты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бар.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Оларда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)2)8)6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электрондардың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орналасуын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біле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отырып,элементтің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периодтық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жүйедегі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орнын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қасиетін,оксидінің,гидроксидінің,ұшқыш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сутекті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қосылысынң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формуласын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анықтаңдар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          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S,  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ІІІ период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3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қатар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6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топ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бейметалл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 SO</a:t>
            </a:r>
            <a:r>
              <a:rPr lang="en-US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H</a:t>
            </a:r>
            <a:r>
              <a:rPr lang="en-US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SO</a:t>
            </a:r>
            <a:r>
              <a:rPr lang="en-US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H</a:t>
            </a:r>
            <a:r>
              <a:rPr lang="en-US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   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ІІ топ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№4 3-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периодта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орналасқан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элементтің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жоғары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оксидінің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құрамы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R</a:t>
            </a:r>
            <a:r>
              <a:rPr lang="en-US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</a:t>
            </a:r>
            <a:r>
              <a:rPr lang="en-US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7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осы элемент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қай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топта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топшада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орналасқан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Оксидінің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қасиеті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қандай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Ұшқыш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сутекті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қосылысының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формуласын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жазыңдар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  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СІ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–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хлор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7-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топ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негізгі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СІ</a:t>
            </a:r>
            <a:r>
              <a:rPr lang="en-US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</a:t>
            </a:r>
            <a:r>
              <a:rPr lang="en-US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7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НСІ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ІІІ топ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№5 S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элементінің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жоғары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оксидінің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құрамы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қасиетін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анықтаңдар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қасиетін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сипаттайтын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реакцияның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теңдеуін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жазыңдар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        S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еО</a:t>
            </a:r>
            <a:r>
              <a:rPr lang="en-US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, S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еО</a:t>
            </a:r>
            <a:r>
              <a:rPr lang="en-US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+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</a:t>
            </a:r>
            <a:r>
              <a:rPr lang="en-US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→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</a:t>
            </a:r>
            <a:r>
              <a:rPr lang="en-US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еО</a:t>
            </a:r>
            <a:r>
              <a:rPr lang="en-US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92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408712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додасы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(карточка)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қосылыстарына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І топ        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     240г магний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күкірт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қышқылымен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әрекеттескенде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бөлінетін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сутектің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 К→ К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→ КОН →К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ІІ топ    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4г  кальций 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қышқылымен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әрекеттескенде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түзілген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тұздың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массасын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 2)   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(ОН)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ВаСІ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ІІІ топ     1)  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2,7г алюминий 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қышқылымен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әрекеттескенде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бөлінетін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тұздың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массасы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 АІ→ АІ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АІ(ОН)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→АІ(NО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334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61648" cy="63367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VII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ғажайып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І топ: Мыс сульфаты мен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темір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ІІ топ: Барий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хлориді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күкірт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қышқылы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ІІІ топ: Мыс сульфаты мен калий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гидроксиді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          VІІІ. “ 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Менің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мекен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жайым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қандай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?”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Кесте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сол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элементке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сипаттама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беріңіз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І топ: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Темір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                        ІІ топ: Мыс                    ІІІ топ: Кремний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1.Химиялық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таңбасы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аталуы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2.Химиялық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элементтің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периодтық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жүйедегі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орны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салыстырмалы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атомдық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массасы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3. Атом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құрамы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құрылысы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Қасиеті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5. Оксид, гидроксид,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ұшқыш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сутекті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қосылыстарының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формуласы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6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                                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  І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Х. «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Сәйкестік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тесті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Галогендер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                                                     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Sі,Р,С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валентті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элемент                                           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Мg,Ca,Sr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Бейметалдар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                                                     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Na,Li,K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Сілтілік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жер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металдар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                                    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N,As,P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Инертті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газдар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                                                  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Br,CL,I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R</a:t>
            </a:r>
            <a:r>
              <a:rPr lang="ru-RU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қай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элементтер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                                        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Ne,Ar,Kr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                                   Х. «Ой-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түйін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Периодтық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жүйе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қай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жылы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ашылды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Периодтық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жүйені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кім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ашты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Неше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период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бар,жіктелуі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Неше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топ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бар,жіктелуі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Период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нөміріне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қарап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нені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анықтаймыз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Реттік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нөміріне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сәйкес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келеді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Нейтронды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қалай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анықтаймыз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Металдарға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қай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элементтер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жатады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72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</p:spPr>
        <p:txBody>
          <a:bodyPr/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Бейметалдарға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қай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элементтер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жатады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Металдық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бейметалдық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қасиет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қалай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өгереді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 </a:t>
            </a: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ХІ. 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Периодтық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кестеге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шолу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  (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өлең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жолдары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оқылады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.)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 </a:t>
            </a: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ХІІ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Бағалау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 </a:t>
            </a:r>
            <a:r>
              <a:rPr lang="ru-RU" b="1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ХІІІ.Үйге</a:t>
            </a: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тапсырма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   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§59   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(161 бет, №6,7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есеп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.)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246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640960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 marL="0" indent="0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Назарларыныз</a:t>
            </a:r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ға 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Рахмет!</a:t>
            </a:r>
            <a:endParaRPr lang="ru-RU" sz="4000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09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Сабақтың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мақсаты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          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Тәрбиелік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Оқушыларды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ұқыптылыққа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ізденімпаздыққа,жауапкершілікке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тәрбиелеу.Өз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бетімен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жұмыстануын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қалыптастыру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           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Білімділік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Химиялық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элементтердің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атом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құрылысын,периодтық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жүйедегі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орнын,олардың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қосылыстары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теориялық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беру.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           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Дамытушылық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Оқушылардың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химиялық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элементтермен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жұмыс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істеу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қабілеттерін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арттыру.Танымдық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біліктерін,пәнге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деген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қызығушылықтарын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дамыту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Сабақтың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міндеті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      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.Элементтердің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периодтық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жүйеде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орналасуын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есте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сақтау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      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.Элементтердің атом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құрылысын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анықтай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білу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      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.Элементтердің металл не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бейметалл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екенін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ажырата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білу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41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</p:spPr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ұғым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сұрақ-жауап,жеке,топтық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көрнекілігі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тақта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слайдтар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карточка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25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640960" cy="6336704"/>
          </a:xfrm>
        </p:spPr>
        <p:txBody>
          <a:bodyPr>
            <a:normAutofit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барысы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            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  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 (ІІІ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топқа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сыныпты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Сәлемдесу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бетшесін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үлестіру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Көрісу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тоқталып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кету)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халқының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ертеден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жатқан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дәстүрі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көрісу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кішілер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үлкендердің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алысып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қағысып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амандасып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көріседі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салуымен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 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Л.Толстой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6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               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   ІІ    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Үй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тапсырмасын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тексеру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№6  (159 бет)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Реттік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нөмірлері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берілген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элементтердің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пеиодын,қатарын,тобын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анықтаңдар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    І топ:  7,12                      ІІ топ: 17,23                        ІІІ топ: 30,35.41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№7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Мына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элементтерді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металдық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қасиетінің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өсуі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орналастырыңдар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бор,бериллий,көміртек,литий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                               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С→В→Ве→Lі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№8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Берілген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элементтердің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қайсысында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айқын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бейметалдық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қасиет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басым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фосфор, алюминий, кремний,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күкірт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b="1" u="sng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фтор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хлор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13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38273"/>
            <a:ext cx="8640960" cy="6336704"/>
          </a:xfrm>
        </p:spPr>
        <p:txBody>
          <a:bodyPr/>
          <a:lstStyle/>
          <a:p>
            <a:r>
              <a:rPr lang="ru-RU" b="1" dirty="0"/>
              <a:t>           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ІІІ.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сабаққа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қысқаша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шолу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Парольді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топ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O, AI,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              (Менделеев)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ІІ топ: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              (Резерфорд)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ІІІ топ: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 (Период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373216"/>
            <a:ext cx="720080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182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5256584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                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25682"/>
            <a:ext cx="639045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  </a:t>
            </a:r>
            <a:r>
              <a:rPr lang="ru-RU" b="1" dirty="0"/>
              <a:t>  </a:t>
            </a:r>
            <a:r>
              <a:rPr lang="ru-RU" dirty="0"/>
              <a:t> </a:t>
            </a:r>
          </a:p>
          <a:p>
            <a:r>
              <a:rPr lang="ru-RU" b="1" dirty="0"/>
              <a:t>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“Ой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қозғау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  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1.Д.И.Менделеевтің 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периодтық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жүйесіндегі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көлденең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2.Д.И.Менделеевтің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периодтық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жүйесіндегі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жатқан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3.Периодтық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не?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4.Изотоптар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не?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5.Атом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құрылысының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ұсынған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Атом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ядросының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құрамы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5950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 </a:t>
            </a:r>
            <a:endParaRPr lang="ru-RU" sz="3000" dirty="0"/>
          </a:p>
          <a:p>
            <a:r>
              <a:rPr lang="ru-RU" sz="3000" b="1" dirty="0"/>
              <a:t>    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IV 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түсіндіру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Күннің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жадысын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жазайық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/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Периодтық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жүйенің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пен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топтың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жіктелуі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/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Периодтық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жүйені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атом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құрылысында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сипаттау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/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Химиялық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элементке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сипаттама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</a:p>
          <a:p>
            <a:pPr lvl="0"/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Периодтық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жүйені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1869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орыс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ғалымы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Д.И.Менделеев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ашты.Периодтық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жүйеде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период,10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8 топ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бар.Период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металдық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қасиет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әлсіреп,бейметалдық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қасиет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күшейеді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Топ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металдық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қасиет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күшейіп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бейметалдық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қасиет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әлсірейді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96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4807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Период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Үлкен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Топ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Қосымша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Химиялық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элементтердің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        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Химиялық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элементтердің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атом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Элементтердің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нөмірі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Период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нөмірі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Топ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нөмірі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Ядроның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заряды,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протондар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саны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саны 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қабатағы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электрон саны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топша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944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47</TotalTime>
  <Words>91</Words>
  <Application>Microsoft Office PowerPoint</Application>
  <PresentationFormat>Экран (4:3)</PresentationFormat>
  <Paragraphs>143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Сабақтың тақырыбы:  Атом құрылысы және Д.И.Менделеев жасаған химиялық элементтердің  периодтық жүйесіндегі орны бойынша элементтің және оның  қосылыстарының сипаттамасы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Сабақтың тақырыбы:  Атом құрылысы және Д.И.Менделеев жасаған химиялық элементтердің  периодтық жүйесіндегі орны бойынша элементтің және оның  қосылыстарының сипаттамасы </dc:title>
  <dc:creator>user</dc:creator>
  <cp:lastModifiedBy>admin</cp:lastModifiedBy>
  <cp:revision>6</cp:revision>
  <dcterms:created xsi:type="dcterms:W3CDTF">2016-04-29T04:03:12Z</dcterms:created>
  <dcterms:modified xsi:type="dcterms:W3CDTF">2016-04-29T05:01:37Z</dcterms:modified>
</cp:coreProperties>
</file>